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77" d="100"/>
          <a:sy n="177" d="100"/>
        </p:scale>
        <p:origin x="-140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29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868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5696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528826"/>
            <a:ext cx="4038600" cy="343212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528826"/>
            <a:ext cx="4038600" cy="343212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18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6" Type="http://schemas.openxmlformats.org/officeDocument/2006/relationships/image" Target="../media/image1.jpg"/><Relationship Id="rId7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RSH3918 IREAP ppt template ireap footer.jp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26659"/>
            <a:ext cx="9144000" cy="1131341"/>
          </a:xfrm>
          <a:prstGeom prst="rect">
            <a:avLst/>
          </a:prstGeom>
        </p:spPr>
      </p:pic>
      <p:pic>
        <p:nvPicPr>
          <p:cNvPr id="9" name="Picture 8" descr="RSH3918 IREAP ppt template ACU logo header2.jpg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20700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2070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560548"/>
            <a:ext cx="8229600" cy="33252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dirty="0" smtClean="0"/>
              <a:t>Click to edit Master text styles</a:t>
            </a:r>
          </a:p>
          <a:p>
            <a:pPr lvl="1"/>
            <a:r>
              <a:rPr lang="en-AU" dirty="0" smtClean="0"/>
              <a:t>Second level</a:t>
            </a:r>
          </a:p>
          <a:p>
            <a:pPr lvl="2"/>
            <a:r>
              <a:rPr lang="en-AU" dirty="0" smtClean="0"/>
              <a:t>Third level</a:t>
            </a:r>
          </a:p>
          <a:p>
            <a:pPr lvl="3"/>
            <a:r>
              <a:rPr lang="en-AU" dirty="0" smtClean="0"/>
              <a:t>Fourth level</a:t>
            </a:r>
          </a:p>
          <a:p>
            <a:pPr lvl="4"/>
            <a:r>
              <a:rPr lang="en-AU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2975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79192"/>
            <a:ext cx="7772400" cy="14700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458468"/>
            <a:ext cx="6400800" cy="91422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 descr="RSH3918 IREAP ppt template OPENING SLIDE head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67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545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7531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0</Words>
  <Application>Microsoft Macintosh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ACU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Elizabeth Eleftheriou</dc:creator>
  <cp:lastModifiedBy>Elizabeth Eleftheriou</cp:lastModifiedBy>
  <cp:revision>5</cp:revision>
  <dcterms:created xsi:type="dcterms:W3CDTF">2015-12-17T23:10:29Z</dcterms:created>
  <dcterms:modified xsi:type="dcterms:W3CDTF">2015-12-21T22:10:03Z</dcterms:modified>
</cp:coreProperties>
</file>