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7" d="100"/>
          <a:sy n="177" d="100"/>
        </p:scale>
        <p:origin x="-1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69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28826"/>
            <a:ext cx="4038600" cy="34321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28826"/>
            <a:ext cx="4038600" cy="34321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g"/><Relationship Id="rId7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SH3918 IREAP ppt template ireap footer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26659"/>
            <a:ext cx="9144000" cy="1131341"/>
          </a:xfrm>
          <a:prstGeom prst="rect">
            <a:avLst/>
          </a:prstGeom>
        </p:spPr>
      </p:pic>
      <p:pic>
        <p:nvPicPr>
          <p:cNvPr id="9" name="Picture 8" descr="RSH3918 IREAP ppt template ACU logo header2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700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070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60548"/>
            <a:ext cx="8229600" cy="3325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7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79192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58468"/>
            <a:ext cx="6400800" cy="9142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RSH3918 IREAP ppt template OPENING SLIDE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7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4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53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Eleftheriou</dc:creator>
  <cp:lastModifiedBy>Elizabeth Eleftheriou</cp:lastModifiedBy>
  <cp:revision>5</cp:revision>
  <dcterms:created xsi:type="dcterms:W3CDTF">2015-12-17T23:10:29Z</dcterms:created>
  <dcterms:modified xsi:type="dcterms:W3CDTF">2015-12-21T22:10:03Z</dcterms:modified>
</cp:coreProperties>
</file>