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1" r:id="rId5"/>
    <p:sldId id="302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158" userDrawn="1">
          <p15:clr>
            <a:srgbClr val="A4A3A4"/>
          </p15:clr>
        </p15:guide>
        <p15:guide id="3" pos="370" userDrawn="1">
          <p15:clr>
            <a:srgbClr val="A4A3A4"/>
          </p15:clr>
        </p15:guide>
        <p15:guide id="4" orient="horz" pos="686" userDrawn="1">
          <p15:clr>
            <a:srgbClr val="A4A3A4"/>
          </p15:clr>
        </p15:guide>
        <p15:guide id="5" orient="horz" pos="11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A04885-4A3E-7C00-3567-8D5DAECCC190}" name="Iris Chan" initials="IC" userId="S::irchan@acu.edu.au::f23109a1-bac3-4b64-9b54-482ee139056c" providerId="AD"/>
  <p188:author id="{4818C8EF-0775-6BF1-7470-52FAB3E41806}" name="Natalia Barone" initials="" userId="S::nabarone@acu.edu.au::5b5d2e3d-fa81-4ed7-8f97-e4c6cbd7375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lly Waye" initials="KW" lastIdx="10" clrIdx="0">
    <p:extLst>
      <p:ext uri="{19B8F6BF-5375-455C-9EA6-DF929625EA0E}">
        <p15:presenceInfo xmlns:p15="http://schemas.microsoft.com/office/powerpoint/2012/main" userId="S::kewaye@acu.edu.au::899b91c9-b410-481a-950a-d2995dc6c7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2120C"/>
    <a:srgbClr val="3D3935"/>
    <a:srgbClr val="3C1053"/>
    <a:srgbClr val="8C8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4" autoAdjust="0"/>
    <p:restoredTop sz="89521"/>
  </p:normalViewPr>
  <p:slideViewPr>
    <p:cSldViewPr snapToGrid="0">
      <p:cViewPr varScale="1">
        <p:scale>
          <a:sx n="71" d="100"/>
          <a:sy n="71" d="100"/>
        </p:scale>
        <p:origin x="1026" y="78"/>
      </p:cViewPr>
      <p:guideLst>
        <p:guide orient="horz" pos="2160"/>
        <p:guide pos="4158"/>
        <p:guide pos="370"/>
        <p:guide orient="horz" pos="686"/>
        <p:guide orient="horz" pos="11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483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70B766-7D97-E741-9AC5-FFE5904FC3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23742B-5B20-404A-AC7A-7397524847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9F600-C933-9843-9801-A9115DE8AA8C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F3430-ED82-F340-B9D0-7C23B713AD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D79708-93C9-8040-B911-8C79CB46A0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7B3EE-920C-8F4A-9836-352666012F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2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61F1E-69EE-4332-9597-A36BDAAB5D20}" type="datetimeFigureOut">
              <a:rPr lang="en-AU" smtClean="0"/>
              <a:t>14/07/2026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E47F4-1BD2-49DB-85B4-3911D1C04A0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182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6BAADEB-A815-6947-897F-E903507ACA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4DD0272D-2660-E44E-BFD2-95D34CFA1D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7780" y="346101"/>
            <a:ext cx="1431530" cy="514559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B8D42C8A-B951-344C-B3CD-13793D7AD8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1012" y="1386211"/>
            <a:ext cx="4568298" cy="1948704"/>
          </a:xfrm>
        </p:spPr>
        <p:txBody>
          <a:bodyPr lIns="0" anchor="b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82" name="Subtitle 2">
            <a:extLst>
              <a:ext uri="{FF2B5EF4-FFF2-40B4-BE49-F238E27FC236}">
                <a16:creationId xmlns:a16="http://schemas.microsoft.com/office/drawing/2014/main" id="{93590BAF-9A8E-144A-A413-C9EE3827DF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71012" y="3558754"/>
            <a:ext cx="4568298" cy="447675"/>
          </a:xfrm>
        </p:spPr>
        <p:txBody>
          <a:bodyPr lIns="0" anchor="t" anchorCtr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Subheading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1C5AE077-DABF-0D49-8A73-D6E020BF16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71013" y="5316538"/>
            <a:ext cx="4568297" cy="294882"/>
          </a:xfrm>
        </p:spPr>
        <p:txBody>
          <a:bodyPr lIns="0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Presenter Name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FB0A3A71-412C-454B-B57C-3A47AC462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71013" y="5611421"/>
            <a:ext cx="4568297" cy="328773"/>
          </a:xfrm>
        </p:spPr>
        <p:txBody>
          <a:bodyPr lIns="0">
            <a:noAutofit/>
          </a:bodyPr>
          <a:lstStyle>
            <a:lvl1pPr marL="0" indent="0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367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5"/>
          <p:cNvSpPr>
            <a:spLocks noGrp="1"/>
          </p:cNvSpPr>
          <p:nvPr>
            <p:ph type="body" sz="quarter" idx="13" hasCustomPrompt="1"/>
          </p:nvPr>
        </p:nvSpPr>
        <p:spPr>
          <a:xfrm>
            <a:off x="587829" y="1713661"/>
            <a:ext cx="11219858" cy="466281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Sub Title</a:t>
            </a:r>
          </a:p>
        </p:txBody>
      </p:sp>
      <p:sp>
        <p:nvSpPr>
          <p:cNvPr id="49" name="Text Placeholder 49"/>
          <p:cNvSpPr>
            <a:spLocks noGrp="1"/>
          </p:cNvSpPr>
          <p:nvPr>
            <p:ph type="body" sz="quarter" idx="15" hasCustomPrompt="1"/>
          </p:nvPr>
        </p:nvSpPr>
        <p:spPr>
          <a:xfrm>
            <a:off x="587829" y="2544616"/>
            <a:ext cx="11219858" cy="3493113"/>
          </a:xfrm>
        </p:spPr>
        <p:txBody>
          <a:bodyPr>
            <a:noAutofit/>
          </a:bodyPr>
          <a:lstStyle>
            <a:lvl1pPr marL="0" indent="0">
              <a:buNone/>
              <a:defRPr sz="19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Body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4CAB8C9-94BC-0B4F-90F3-D60078563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8929" y="6510471"/>
            <a:ext cx="448128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6A89BA3-132D-40E1-AAB4-CDCD0A14C21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96E8924-A8CF-7B4C-AAD8-949378ABE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518" y="6510471"/>
            <a:ext cx="3086100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Directorate | Office | Faculty | School</a:t>
            </a:r>
          </a:p>
        </p:txBody>
      </p:sp>
      <p:sp>
        <p:nvSpPr>
          <p:cNvPr id="10" name="Text Placeholder 51">
            <a:extLst>
              <a:ext uri="{FF2B5EF4-FFF2-40B4-BE49-F238E27FC236}">
                <a16:creationId xmlns:a16="http://schemas.microsoft.com/office/drawing/2014/main" id="{291143CF-8806-A643-8D1E-63B029D8B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7829" y="-8733"/>
            <a:ext cx="5791199" cy="462758"/>
          </a:xfrm>
        </p:spPr>
        <p:txBody>
          <a:bodyPr anchor="ctr">
            <a:noAutofit/>
          </a:bodyPr>
          <a:lstStyle>
            <a:lvl1pPr marL="0" indent="0">
              <a:buNone/>
              <a:defRPr sz="1500" b="1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Section heading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994EF34-D754-7C4F-AB75-1CE06BF47F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920" y="1101228"/>
            <a:ext cx="11211767" cy="493981"/>
          </a:xfrm>
        </p:spPr>
        <p:txBody>
          <a:bodyPr wrap="square" anchor="t" anchorCtr="0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893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plit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49434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Placeholder 49">
            <a:extLst>
              <a:ext uri="{FF2B5EF4-FFF2-40B4-BE49-F238E27FC236}">
                <a16:creationId xmlns:a16="http://schemas.microsoft.com/office/drawing/2014/main" id="{97FB53D0-1B23-4A4E-81FB-07002B89AC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829" y="1828800"/>
            <a:ext cx="11219858" cy="3959181"/>
          </a:xfrm>
        </p:spPr>
        <p:txBody>
          <a:bodyPr>
            <a:noAutofit/>
          </a:bodyPr>
          <a:lstStyle>
            <a:lvl1pPr marL="0" indent="0">
              <a:buNone/>
              <a:defRPr sz="19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Body</a:t>
            </a:r>
          </a:p>
        </p:txBody>
      </p:sp>
      <p:sp>
        <p:nvSpPr>
          <p:cNvPr id="83" name="Text Placeholder 51">
            <a:extLst>
              <a:ext uri="{FF2B5EF4-FFF2-40B4-BE49-F238E27FC236}">
                <a16:creationId xmlns:a16="http://schemas.microsoft.com/office/drawing/2014/main" id="{F0E14CA5-983C-9E44-BC66-57F7433733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7829" y="-8733"/>
            <a:ext cx="5791199" cy="462758"/>
          </a:xfrm>
        </p:spPr>
        <p:txBody>
          <a:bodyPr anchor="ctr">
            <a:noAutofit/>
          </a:bodyPr>
          <a:lstStyle>
            <a:lvl1pPr marL="0" indent="0">
              <a:buNone/>
              <a:defRPr sz="1500" b="1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Section heading</a:t>
            </a:r>
          </a:p>
        </p:txBody>
      </p:sp>
      <p:sp>
        <p:nvSpPr>
          <p:cNvPr id="84" name="Title 1">
            <a:extLst>
              <a:ext uri="{FF2B5EF4-FFF2-40B4-BE49-F238E27FC236}">
                <a16:creationId xmlns:a16="http://schemas.microsoft.com/office/drawing/2014/main" id="{552E09BB-E231-9143-9210-109A9EBBB2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920" y="1101228"/>
            <a:ext cx="11211767" cy="493981"/>
          </a:xfrm>
        </p:spPr>
        <p:txBody>
          <a:bodyPr wrap="square" anchor="t" anchorCtr="0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A82B6B-FC9D-4F4D-BBA3-9CFAA940179F}"/>
              </a:ext>
            </a:extLst>
          </p:cNvPr>
          <p:cNvSpPr/>
          <p:nvPr userDrawn="1"/>
        </p:nvSpPr>
        <p:spPr>
          <a:xfrm>
            <a:off x="5903259" y="6364018"/>
            <a:ext cx="6288741" cy="493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774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595921" y="1844985"/>
            <a:ext cx="5400000" cy="402356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6446456" y="1842417"/>
            <a:ext cx="5400000" cy="402613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</a:p>
        </p:txBody>
      </p:sp>
      <p:sp>
        <p:nvSpPr>
          <p:cNvPr id="47" name="Title 1"/>
          <p:cNvSpPr>
            <a:spLocks noGrp="1"/>
          </p:cNvSpPr>
          <p:nvPr>
            <p:ph type="title" hasCustomPrompt="1"/>
          </p:nvPr>
        </p:nvSpPr>
        <p:spPr>
          <a:xfrm>
            <a:off x="595920" y="1101228"/>
            <a:ext cx="11250536" cy="493981"/>
          </a:xfrm>
        </p:spPr>
        <p:txBody>
          <a:bodyPr wrap="square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7F1714-7A7C-474F-BD1E-FAA300EE5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8929" y="6510471"/>
            <a:ext cx="448128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6A89BA3-132D-40E1-AAB4-CDCD0A14C21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CAD4323-79CE-0142-BD55-9C5C85959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518" y="6510471"/>
            <a:ext cx="3086100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Directorate | Office | Faculty | School</a:t>
            </a:r>
          </a:p>
        </p:txBody>
      </p:sp>
    </p:spTree>
    <p:extLst>
      <p:ext uri="{BB962C8B-B14F-4D97-AF65-F5344CB8AC3E}">
        <p14:creationId xmlns:p14="http://schemas.microsoft.com/office/powerpoint/2010/main" val="1289585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Whit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192000" cy="68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0" y="-5945"/>
            <a:ext cx="6574012" cy="488754"/>
          </a:xfrm>
          <a:custGeom>
            <a:avLst/>
            <a:gdLst>
              <a:gd name="T0" fmla="*/ 0 w 3672"/>
              <a:gd name="T1" fmla="*/ 0 h 273"/>
              <a:gd name="T2" fmla="*/ 0 w 3672"/>
              <a:gd name="T3" fmla="*/ 273 h 273"/>
              <a:gd name="T4" fmla="*/ 3405 w 3672"/>
              <a:gd name="T5" fmla="*/ 273 h 273"/>
              <a:gd name="T6" fmla="*/ 3672 w 3672"/>
              <a:gd name="T7" fmla="*/ 0 h 273"/>
              <a:gd name="T8" fmla="*/ 0 w 3672"/>
              <a:gd name="T9" fmla="*/ 0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72" h="273">
                <a:moveTo>
                  <a:pt x="0" y="0"/>
                </a:moveTo>
                <a:lnTo>
                  <a:pt x="0" y="273"/>
                </a:lnTo>
                <a:lnTo>
                  <a:pt x="3405" y="273"/>
                </a:lnTo>
                <a:lnTo>
                  <a:pt x="367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6096000" y="6380085"/>
            <a:ext cx="6096000" cy="483383"/>
          </a:xfrm>
          <a:custGeom>
            <a:avLst/>
            <a:gdLst>
              <a:gd name="T0" fmla="*/ 3405 w 3405"/>
              <a:gd name="T1" fmla="*/ 270 h 270"/>
              <a:gd name="T2" fmla="*/ 3405 w 3405"/>
              <a:gd name="T3" fmla="*/ 0 h 270"/>
              <a:gd name="T4" fmla="*/ 267 w 3405"/>
              <a:gd name="T5" fmla="*/ 0 h 270"/>
              <a:gd name="T6" fmla="*/ 0 w 3405"/>
              <a:gd name="T7" fmla="*/ 270 h 270"/>
              <a:gd name="T8" fmla="*/ 3405 w 3405"/>
              <a:gd name="T9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5" h="270">
                <a:moveTo>
                  <a:pt x="3405" y="270"/>
                </a:moveTo>
                <a:lnTo>
                  <a:pt x="3405" y="0"/>
                </a:lnTo>
                <a:lnTo>
                  <a:pt x="267" y="0"/>
                </a:lnTo>
                <a:lnTo>
                  <a:pt x="0" y="270"/>
                </a:lnTo>
                <a:lnTo>
                  <a:pt x="3405" y="27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auto">
          <a:xfrm>
            <a:off x="10423175" y="359278"/>
            <a:ext cx="295401" cy="381336"/>
          </a:xfrm>
          <a:custGeom>
            <a:avLst/>
            <a:gdLst>
              <a:gd name="T0" fmla="*/ 70 w 70"/>
              <a:gd name="T1" fmla="*/ 0 h 90"/>
              <a:gd name="T2" fmla="*/ 70 w 70"/>
              <a:gd name="T3" fmla="*/ 40 h 90"/>
              <a:gd name="T4" fmla="*/ 35 w 70"/>
              <a:gd name="T5" fmla="*/ 90 h 90"/>
              <a:gd name="T6" fmla="*/ 0 w 70"/>
              <a:gd name="T7" fmla="*/ 40 h 90"/>
              <a:gd name="T8" fmla="*/ 0 w 70"/>
              <a:gd name="T9" fmla="*/ 0 h 90"/>
              <a:gd name="T10" fmla="*/ 70 w 70"/>
              <a:gd name="T1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" h="90">
                <a:moveTo>
                  <a:pt x="70" y="0"/>
                </a:moveTo>
                <a:cubicBezTo>
                  <a:pt x="70" y="40"/>
                  <a:pt x="70" y="40"/>
                  <a:pt x="70" y="40"/>
                </a:cubicBezTo>
                <a:cubicBezTo>
                  <a:pt x="70" y="60"/>
                  <a:pt x="57" y="82"/>
                  <a:pt x="35" y="90"/>
                </a:cubicBezTo>
                <a:cubicBezTo>
                  <a:pt x="13" y="82"/>
                  <a:pt x="0" y="60"/>
                  <a:pt x="0" y="40"/>
                </a:cubicBezTo>
                <a:cubicBezTo>
                  <a:pt x="0" y="0"/>
                  <a:pt x="0" y="0"/>
                  <a:pt x="0" y="0"/>
                </a:cubicBezTo>
                <a:cubicBezTo>
                  <a:pt x="70" y="0"/>
                  <a:pt x="70" y="0"/>
                  <a:pt x="70" y="0"/>
                </a:cubicBezTo>
                <a:close/>
              </a:path>
            </a:pathLst>
          </a:custGeom>
          <a:solidFill>
            <a:srgbClr val="F2120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10476885" y="405826"/>
            <a:ext cx="186192" cy="245272"/>
          </a:xfrm>
          <a:custGeom>
            <a:avLst/>
            <a:gdLst>
              <a:gd name="T0" fmla="*/ 0 w 104"/>
              <a:gd name="T1" fmla="*/ 69 h 137"/>
              <a:gd name="T2" fmla="*/ 52 w 104"/>
              <a:gd name="T3" fmla="*/ 0 h 137"/>
              <a:gd name="T4" fmla="*/ 104 w 104"/>
              <a:gd name="T5" fmla="*/ 69 h 137"/>
              <a:gd name="T6" fmla="*/ 52 w 104"/>
              <a:gd name="T7" fmla="*/ 137 h 137"/>
              <a:gd name="T8" fmla="*/ 0 w 104"/>
              <a:gd name="T9" fmla="*/ 69 h 137"/>
              <a:gd name="T10" fmla="*/ 0 w 104"/>
              <a:gd name="T11" fmla="*/ 69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4" h="137">
                <a:moveTo>
                  <a:pt x="0" y="69"/>
                </a:moveTo>
                <a:lnTo>
                  <a:pt x="52" y="0"/>
                </a:lnTo>
                <a:lnTo>
                  <a:pt x="104" y="69"/>
                </a:lnTo>
                <a:lnTo>
                  <a:pt x="52" y="137"/>
                </a:lnTo>
                <a:lnTo>
                  <a:pt x="0" y="69"/>
                </a:lnTo>
                <a:lnTo>
                  <a:pt x="0" y="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>
            <a:off x="10503739" y="455954"/>
            <a:ext cx="134273" cy="161128"/>
          </a:xfrm>
          <a:custGeom>
            <a:avLst/>
            <a:gdLst>
              <a:gd name="T0" fmla="*/ 14 w 32"/>
              <a:gd name="T1" fmla="*/ 21 h 38"/>
              <a:gd name="T2" fmla="*/ 16 w 32"/>
              <a:gd name="T3" fmla="*/ 38 h 38"/>
              <a:gd name="T4" fmla="*/ 16 w 32"/>
              <a:gd name="T5" fmla="*/ 38 h 38"/>
              <a:gd name="T6" fmla="*/ 16 w 32"/>
              <a:gd name="T7" fmla="*/ 38 h 38"/>
              <a:gd name="T8" fmla="*/ 18 w 32"/>
              <a:gd name="T9" fmla="*/ 21 h 38"/>
              <a:gd name="T10" fmla="*/ 18 w 32"/>
              <a:gd name="T11" fmla="*/ 19 h 38"/>
              <a:gd name="T12" fmla="*/ 25 w 32"/>
              <a:gd name="T13" fmla="*/ 19 h 38"/>
              <a:gd name="T14" fmla="*/ 25 w 32"/>
              <a:gd name="T15" fmla="*/ 20 h 38"/>
              <a:gd name="T16" fmla="*/ 27 w 32"/>
              <a:gd name="T17" fmla="*/ 22 h 38"/>
              <a:gd name="T18" fmla="*/ 29 w 32"/>
              <a:gd name="T19" fmla="*/ 20 h 38"/>
              <a:gd name="T20" fmla="*/ 29 w 32"/>
              <a:gd name="T21" fmla="*/ 19 h 38"/>
              <a:gd name="T22" fmla="*/ 29 w 32"/>
              <a:gd name="T23" fmla="*/ 19 h 38"/>
              <a:gd name="T24" fmla="*/ 32 w 32"/>
              <a:gd name="T25" fmla="*/ 17 h 38"/>
              <a:gd name="T26" fmla="*/ 29 w 32"/>
              <a:gd name="T27" fmla="*/ 15 h 38"/>
              <a:gd name="T28" fmla="*/ 29 w 32"/>
              <a:gd name="T29" fmla="*/ 15 h 38"/>
              <a:gd name="T30" fmla="*/ 29 w 32"/>
              <a:gd name="T31" fmla="*/ 14 h 38"/>
              <a:gd name="T32" fmla="*/ 27 w 32"/>
              <a:gd name="T33" fmla="*/ 12 h 38"/>
              <a:gd name="T34" fmla="*/ 25 w 32"/>
              <a:gd name="T35" fmla="*/ 14 h 38"/>
              <a:gd name="T36" fmla="*/ 25 w 32"/>
              <a:gd name="T37" fmla="*/ 15 h 38"/>
              <a:gd name="T38" fmla="*/ 18 w 32"/>
              <a:gd name="T39" fmla="*/ 15 h 38"/>
              <a:gd name="T40" fmla="*/ 18 w 32"/>
              <a:gd name="T41" fmla="*/ 7 h 38"/>
              <a:gd name="T42" fmla="*/ 19 w 32"/>
              <a:gd name="T43" fmla="*/ 7 h 38"/>
              <a:gd name="T44" fmla="*/ 21 w 32"/>
              <a:gd name="T45" fmla="*/ 5 h 38"/>
              <a:gd name="T46" fmla="*/ 19 w 32"/>
              <a:gd name="T47" fmla="*/ 3 h 38"/>
              <a:gd name="T48" fmla="*/ 18 w 32"/>
              <a:gd name="T49" fmla="*/ 3 h 38"/>
              <a:gd name="T50" fmla="*/ 18 w 32"/>
              <a:gd name="T51" fmla="*/ 3 h 38"/>
              <a:gd name="T52" fmla="*/ 16 w 32"/>
              <a:gd name="T53" fmla="*/ 0 h 38"/>
              <a:gd name="T54" fmla="*/ 14 w 32"/>
              <a:gd name="T55" fmla="*/ 3 h 38"/>
              <a:gd name="T56" fmla="*/ 14 w 32"/>
              <a:gd name="T57" fmla="*/ 3 h 38"/>
              <a:gd name="T58" fmla="*/ 14 w 32"/>
              <a:gd name="T59" fmla="*/ 3 h 38"/>
              <a:gd name="T60" fmla="*/ 11 w 32"/>
              <a:gd name="T61" fmla="*/ 5 h 38"/>
              <a:gd name="T62" fmla="*/ 14 w 32"/>
              <a:gd name="T63" fmla="*/ 7 h 38"/>
              <a:gd name="T64" fmla="*/ 14 w 32"/>
              <a:gd name="T65" fmla="*/ 7 h 38"/>
              <a:gd name="T66" fmla="*/ 14 w 32"/>
              <a:gd name="T67" fmla="*/ 15 h 38"/>
              <a:gd name="T68" fmla="*/ 14 w 32"/>
              <a:gd name="T69" fmla="*/ 15 h 38"/>
              <a:gd name="T70" fmla="*/ 7 w 32"/>
              <a:gd name="T71" fmla="*/ 15 h 38"/>
              <a:gd name="T72" fmla="*/ 7 w 32"/>
              <a:gd name="T73" fmla="*/ 14 h 38"/>
              <a:gd name="T74" fmla="*/ 5 w 32"/>
              <a:gd name="T75" fmla="*/ 12 h 38"/>
              <a:gd name="T76" fmla="*/ 3 w 32"/>
              <a:gd name="T77" fmla="*/ 14 h 38"/>
              <a:gd name="T78" fmla="*/ 3 w 32"/>
              <a:gd name="T79" fmla="*/ 15 h 38"/>
              <a:gd name="T80" fmla="*/ 3 w 32"/>
              <a:gd name="T81" fmla="*/ 15 h 38"/>
              <a:gd name="T82" fmla="*/ 0 w 32"/>
              <a:gd name="T83" fmla="*/ 17 h 38"/>
              <a:gd name="T84" fmla="*/ 3 w 32"/>
              <a:gd name="T85" fmla="*/ 19 h 38"/>
              <a:gd name="T86" fmla="*/ 3 w 32"/>
              <a:gd name="T87" fmla="*/ 19 h 38"/>
              <a:gd name="T88" fmla="*/ 3 w 32"/>
              <a:gd name="T89" fmla="*/ 20 h 38"/>
              <a:gd name="T90" fmla="*/ 5 w 32"/>
              <a:gd name="T91" fmla="*/ 22 h 38"/>
              <a:gd name="T92" fmla="*/ 7 w 32"/>
              <a:gd name="T93" fmla="*/ 20 h 38"/>
              <a:gd name="T94" fmla="*/ 7 w 32"/>
              <a:gd name="T95" fmla="*/ 19 h 38"/>
              <a:gd name="T96" fmla="*/ 14 w 32"/>
              <a:gd name="T97" fmla="*/ 19 h 38"/>
              <a:gd name="T98" fmla="*/ 14 w 32"/>
              <a:gd name="T99" fmla="*/ 2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2" h="38">
                <a:moveTo>
                  <a:pt x="14" y="21"/>
                </a:moveTo>
                <a:cubicBezTo>
                  <a:pt x="14" y="28"/>
                  <a:pt x="16" y="37"/>
                  <a:pt x="16" y="38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7"/>
                  <a:pt x="18" y="28"/>
                  <a:pt x="18" y="21"/>
                </a:cubicBezTo>
                <a:cubicBezTo>
                  <a:pt x="18" y="19"/>
                  <a:pt x="18" y="19"/>
                  <a:pt x="18" y="19"/>
                </a:cubicBezTo>
                <a:cubicBezTo>
                  <a:pt x="25" y="19"/>
                  <a:pt x="25" y="19"/>
                  <a:pt x="25" y="19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1"/>
                  <a:pt x="26" y="22"/>
                  <a:pt x="27" y="22"/>
                </a:cubicBezTo>
                <a:cubicBezTo>
                  <a:pt x="28" y="22"/>
                  <a:pt x="29" y="21"/>
                  <a:pt x="29" y="20"/>
                </a:cubicBezTo>
                <a:cubicBezTo>
                  <a:pt x="29" y="19"/>
                  <a:pt x="29" y="19"/>
                  <a:pt x="29" y="19"/>
                </a:cubicBezTo>
                <a:cubicBezTo>
                  <a:pt x="29" y="19"/>
                  <a:pt x="29" y="19"/>
                  <a:pt x="29" y="19"/>
                </a:cubicBezTo>
                <a:cubicBezTo>
                  <a:pt x="30" y="19"/>
                  <a:pt x="32" y="18"/>
                  <a:pt x="32" y="17"/>
                </a:cubicBezTo>
                <a:cubicBezTo>
                  <a:pt x="32" y="16"/>
                  <a:pt x="30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3"/>
                  <a:pt x="28" y="12"/>
                  <a:pt x="27" y="12"/>
                </a:cubicBezTo>
                <a:cubicBezTo>
                  <a:pt x="26" y="12"/>
                  <a:pt x="25" y="13"/>
                  <a:pt x="25" y="14"/>
                </a:cubicBezTo>
                <a:cubicBezTo>
                  <a:pt x="25" y="15"/>
                  <a:pt x="25" y="15"/>
                  <a:pt x="25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20" y="7"/>
                  <a:pt x="21" y="6"/>
                  <a:pt x="21" y="5"/>
                </a:cubicBezTo>
                <a:cubicBezTo>
                  <a:pt x="21" y="4"/>
                  <a:pt x="20" y="3"/>
                  <a:pt x="19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2"/>
                  <a:pt x="17" y="0"/>
                  <a:pt x="16" y="0"/>
                </a:cubicBezTo>
                <a:cubicBezTo>
                  <a:pt x="15" y="0"/>
                  <a:pt x="14" y="2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2" y="3"/>
                  <a:pt x="11" y="4"/>
                  <a:pt x="11" y="5"/>
                </a:cubicBezTo>
                <a:cubicBezTo>
                  <a:pt x="11" y="6"/>
                  <a:pt x="12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3"/>
                  <a:pt x="7" y="12"/>
                  <a:pt x="5" y="12"/>
                </a:cubicBezTo>
                <a:cubicBezTo>
                  <a:pt x="4" y="12"/>
                  <a:pt x="3" y="13"/>
                  <a:pt x="3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0" y="16"/>
                  <a:pt x="0" y="17"/>
                </a:cubicBezTo>
                <a:cubicBezTo>
                  <a:pt x="0" y="18"/>
                  <a:pt x="2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4" y="22"/>
                  <a:pt x="5" y="22"/>
                </a:cubicBezTo>
                <a:cubicBezTo>
                  <a:pt x="7" y="22"/>
                  <a:pt x="7" y="21"/>
                  <a:pt x="7" y="20"/>
                </a:cubicBezTo>
                <a:cubicBezTo>
                  <a:pt x="7" y="19"/>
                  <a:pt x="7" y="19"/>
                  <a:pt x="7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21"/>
                  <a:pt x="14" y="21"/>
                  <a:pt x="14" y="21"/>
                </a:cubicBezTo>
                <a:close/>
              </a:path>
            </a:pathLst>
          </a:custGeom>
          <a:solidFill>
            <a:srgbClr val="F2120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39"/>
          <p:cNvSpPr>
            <a:spLocks/>
          </p:cNvSpPr>
          <p:nvPr userDrawn="1"/>
        </p:nvSpPr>
        <p:spPr bwMode="auto">
          <a:xfrm>
            <a:off x="11534957" y="359278"/>
            <a:ext cx="297191" cy="377755"/>
          </a:xfrm>
          <a:custGeom>
            <a:avLst/>
            <a:gdLst>
              <a:gd name="T0" fmla="*/ 70 w 70"/>
              <a:gd name="T1" fmla="*/ 0 h 89"/>
              <a:gd name="T2" fmla="*/ 70 w 70"/>
              <a:gd name="T3" fmla="*/ 55 h 89"/>
              <a:gd name="T4" fmla="*/ 37 w 70"/>
              <a:gd name="T5" fmla="*/ 89 h 89"/>
              <a:gd name="T6" fmla="*/ 0 w 70"/>
              <a:gd name="T7" fmla="*/ 55 h 89"/>
              <a:gd name="T8" fmla="*/ 0 w 70"/>
              <a:gd name="T9" fmla="*/ 0 h 89"/>
              <a:gd name="T10" fmla="*/ 16 w 70"/>
              <a:gd name="T11" fmla="*/ 0 h 89"/>
              <a:gd name="T12" fmla="*/ 16 w 70"/>
              <a:gd name="T13" fmla="*/ 56 h 89"/>
              <a:gd name="T14" fmla="*/ 38 w 70"/>
              <a:gd name="T15" fmla="*/ 81 h 89"/>
              <a:gd name="T16" fmla="*/ 60 w 70"/>
              <a:gd name="T17" fmla="*/ 56 h 89"/>
              <a:gd name="T18" fmla="*/ 60 w 70"/>
              <a:gd name="T19" fmla="*/ 0 h 89"/>
              <a:gd name="T20" fmla="*/ 70 w 70"/>
              <a:gd name="T21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" h="89">
                <a:moveTo>
                  <a:pt x="70" y="0"/>
                </a:moveTo>
                <a:cubicBezTo>
                  <a:pt x="70" y="55"/>
                  <a:pt x="70" y="55"/>
                  <a:pt x="70" y="55"/>
                </a:cubicBezTo>
                <a:cubicBezTo>
                  <a:pt x="70" y="84"/>
                  <a:pt x="47" y="89"/>
                  <a:pt x="37" y="89"/>
                </a:cubicBezTo>
                <a:cubicBezTo>
                  <a:pt x="19" y="89"/>
                  <a:pt x="0" y="83"/>
                  <a:pt x="0" y="55"/>
                </a:cubicBezTo>
                <a:cubicBezTo>
                  <a:pt x="0" y="0"/>
                  <a:pt x="0" y="0"/>
                  <a:pt x="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72"/>
                  <a:pt x="24" y="81"/>
                  <a:pt x="38" y="81"/>
                </a:cubicBezTo>
                <a:cubicBezTo>
                  <a:pt x="50" y="81"/>
                  <a:pt x="60" y="73"/>
                  <a:pt x="60" y="56"/>
                </a:cubicBezTo>
                <a:cubicBezTo>
                  <a:pt x="60" y="0"/>
                  <a:pt x="60" y="0"/>
                  <a:pt x="60" y="0"/>
                </a:cubicBezTo>
                <a:cubicBezTo>
                  <a:pt x="70" y="0"/>
                  <a:pt x="70" y="0"/>
                  <a:pt x="70" y="0"/>
                </a:cubicBezTo>
                <a:close/>
              </a:path>
            </a:pathLst>
          </a:custGeom>
          <a:solidFill>
            <a:srgbClr val="3D0F5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40"/>
          <p:cNvSpPr>
            <a:spLocks/>
          </p:cNvSpPr>
          <p:nvPr userDrawn="1"/>
        </p:nvSpPr>
        <p:spPr bwMode="auto">
          <a:xfrm>
            <a:off x="11133928" y="355697"/>
            <a:ext cx="347320" cy="381336"/>
          </a:xfrm>
          <a:custGeom>
            <a:avLst/>
            <a:gdLst>
              <a:gd name="T0" fmla="*/ 47 w 82"/>
              <a:gd name="T1" fmla="*/ 90 h 90"/>
              <a:gd name="T2" fmla="*/ 0 w 82"/>
              <a:gd name="T3" fmla="*/ 46 h 90"/>
              <a:gd name="T4" fmla="*/ 49 w 82"/>
              <a:gd name="T5" fmla="*/ 0 h 90"/>
              <a:gd name="T6" fmla="*/ 75 w 82"/>
              <a:gd name="T7" fmla="*/ 10 h 90"/>
              <a:gd name="T8" fmla="*/ 82 w 82"/>
              <a:gd name="T9" fmla="*/ 21 h 90"/>
              <a:gd name="T10" fmla="*/ 73 w 82"/>
              <a:gd name="T11" fmla="*/ 30 h 90"/>
              <a:gd name="T12" fmla="*/ 64 w 82"/>
              <a:gd name="T13" fmla="*/ 21 h 90"/>
              <a:gd name="T14" fmla="*/ 67 w 82"/>
              <a:gd name="T15" fmla="*/ 15 h 90"/>
              <a:gd name="T16" fmla="*/ 49 w 82"/>
              <a:gd name="T17" fmla="*/ 8 h 90"/>
              <a:gd name="T18" fmla="*/ 16 w 82"/>
              <a:gd name="T19" fmla="*/ 45 h 90"/>
              <a:gd name="T20" fmla="*/ 51 w 82"/>
              <a:gd name="T21" fmla="*/ 83 h 90"/>
              <a:gd name="T22" fmla="*/ 79 w 82"/>
              <a:gd name="T23" fmla="*/ 72 h 90"/>
              <a:gd name="T24" fmla="*/ 82 w 82"/>
              <a:gd name="T25" fmla="*/ 76 h 90"/>
              <a:gd name="T26" fmla="*/ 47 w 82"/>
              <a:gd name="T27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2" h="90">
                <a:moveTo>
                  <a:pt x="47" y="90"/>
                </a:moveTo>
                <a:cubicBezTo>
                  <a:pt x="18" y="90"/>
                  <a:pt x="0" y="70"/>
                  <a:pt x="0" y="46"/>
                </a:cubicBezTo>
                <a:cubicBezTo>
                  <a:pt x="0" y="22"/>
                  <a:pt x="19" y="0"/>
                  <a:pt x="49" y="0"/>
                </a:cubicBezTo>
                <a:cubicBezTo>
                  <a:pt x="57" y="0"/>
                  <a:pt x="68" y="3"/>
                  <a:pt x="75" y="10"/>
                </a:cubicBezTo>
                <a:cubicBezTo>
                  <a:pt x="79" y="13"/>
                  <a:pt x="82" y="17"/>
                  <a:pt x="82" y="21"/>
                </a:cubicBezTo>
                <a:cubicBezTo>
                  <a:pt x="82" y="26"/>
                  <a:pt x="78" y="30"/>
                  <a:pt x="73" y="30"/>
                </a:cubicBezTo>
                <a:cubicBezTo>
                  <a:pt x="68" y="30"/>
                  <a:pt x="64" y="26"/>
                  <a:pt x="64" y="21"/>
                </a:cubicBezTo>
                <a:cubicBezTo>
                  <a:pt x="64" y="19"/>
                  <a:pt x="65" y="17"/>
                  <a:pt x="67" y="15"/>
                </a:cubicBezTo>
                <a:cubicBezTo>
                  <a:pt x="63" y="10"/>
                  <a:pt x="55" y="8"/>
                  <a:pt x="49" y="8"/>
                </a:cubicBezTo>
                <a:cubicBezTo>
                  <a:pt x="28" y="8"/>
                  <a:pt x="16" y="27"/>
                  <a:pt x="16" y="45"/>
                </a:cubicBezTo>
                <a:cubicBezTo>
                  <a:pt x="16" y="65"/>
                  <a:pt x="30" y="83"/>
                  <a:pt x="51" y="83"/>
                </a:cubicBezTo>
                <a:cubicBezTo>
                  <a:pt x="61" y="83"/>
                  <a:pt x="70" y="78"/>
                  <a:pt x="79" y="72"/>
                </a:cubicBezTo>
                <a:cubicBezTo>
                  <a:pt x="82" y="76"/>
                  <a:pt x="82" y="76"/>
                  <a:pt x="82" y="76"/>
                </a:cubicBezTo>
                <a:cubicBezTo>
                  <a:pt x="73" y="86"/>
                  <a:pt x="59" y="90"/>
                  <a:pt x="47" y="90"/>
                </a:cubicBezTo>
                <a:close/>
              </a:path>
            </a:pathLst>
          </a:custGeom>
          <a:solidFill>
            <a:srgbClr val="3D0F5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41"/>
          <p:cNvSpPr>
            <a:spLocks noEditPoints="1"/>
          </p:cNvSpPr>
          <p:nvPr userDrawn="1"/>
        </p:nvSpPr>
        <p:spPr bwMode="auto">
          <a:xfrm>
            <a:off x="10790189" y="359278"/>
            <a:ext cx="338368" cy="372384"/>
          </a:xfrm>
          <a:custGeom>
            <a:avLst/>
            <a:gdLst>
              <a:gd name="T0" fmla="*/ 149 w 189"/>
              <a:gd name="T1" fmla="*/ 206 h 208"/>
              <a:gd name="T2" fmla="*/ 189 w 189"/>
              <a:gd name="T3" fmla="*/ 206 h 208"/>
              <a:gd name="T4" fmla="*/ 109 w 189"/>
              <a:gd name="T5" fmla="*/ 0 h 208"/>
              <a:gd name="T6" fmla="*/ 78 w 189"/>
              <a:gd name="T7" fmla="*/ 0 h 208"/>
              <a:gd name="T8" fmla="*/ 0 w 189"/>
              <a:gd name="T9" fmla="*/ 208 h 208"/>
              <a:gd name="T10" fmla="*/ 22 w 189"/>
              <a:gd name="T11" fmla="*/ 208 h 208"/>
              <a:gd name="T12" fmla="*/ 43 w 189"/>
              <a:gd name="T13" fmla="*/ 147 h 208"/>
              <a:gd name="T14" fmla="*/ 128 w 189"/>
              <a:gd name="T15" fmla="*/ 147 h 208"/>
              <a:gd name="T16" fmla="*/ 149 w 189"/>
              <a:gd name="T17" fmla="*/ 206 h 208"/>
              <a:gd name="T18" fmla="*/ 149 w 189"/>
              <a:gd name="T19" fmla="*/ 206 h 208"/>
              <a:gd name="T20" fmla="*/ 50 w 189"/>
              <a:gd name="T21" fmla="*/ 130 h 208"/>
              <a:gd name="T22" fmla="*/ 85 w 189"/>
              <a:gd name="T23" fmla="*/ 33 h 208"/>
              <a:gd name="T24" fmla="*/ 121 w 189"/>
              <a:gd name="T25" fmla="*/ 130 h 208"/>
              <a:gd name="T26" fmla="*/ 50 w 189"/>
              <a:gd name="T27" fmla="*/ 130 h 208"/>
              <a:gd name="T28" fmla="*/ 50 w 189"/>
              <a:gd name="T29" fmla="*/ 13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89" h="208">
                <a:moveTo>
                  <a:pt x="149" y="206"/>
                </a:moveTo>
                <a:lnTo>
                  <a:pt x="189" y="206"/>
                </a:lnTo>
                <a:lnTo>
                  <a:pt x="109" y="0"/>
                </a:lnTo>
                <a:lnTo>
                  <a:pt x="78" y="0"/>
                </a:lnTo>
                <a:lnTo>
                  <a:pt x="0" y="208"/>
                </a:lnTo>
                <a:lnTo>
                  <a:pt x="22" y="208"/>
                </a:lnTo>
                <a:lnTo>
                  <a:pt x="43" y="147"/>
                </a:lnTo>
                <a:lnTo>
                  <a:pt x="128" y="147"/>
                </a:lnTo>
                <a:lnTo>
                  <a:pt x="149" y="206"/>
                </a:lnTo>
                <a:lnTo>
                  <a:pt x="149" y="206"/>
                </a:lnTo>
                <a:close/>
                <a:moveTo>
                  <a:pt x="50" y="130"/>
                </a:moveTo>
                <a:lnTo>
                  <a:pt x="85" y="33"/>
                </a:lnTo>
                <a:lnTo>
                  <a:pt x="121" y="130"/>
                </a:lnTo>
                <a:lnTo>
                  <a:pt x="50" y="130"/>
                </a:lnTo>
                <a:lnTo>
                  <a:pt x="50" y="130"/>
                </a:lnTo>
                <a:close/>
              </a:path>
            </a:pathLst>
          </a:custGeom>
          <a:solidFill>
            <a:srgbClr val="3D0F5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092" y="2147"/>
            <a:ext cx="6870138" cy="623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5761528" y="6229968"/>
            <a:ext cx="6422379" cy="623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" name="Text Placeholder 49">
            <a:extLst>
              <a:ext uri="{FF2B5EF4-FFF2-40B4-BE49-F238E27FC236}">
                <a16:creationId xmlns:a16="http://schemas.microsoft.com/office/drawing/2014/main" id="{AA4BFA9F-9D20-4A4E-B67E-824839B69C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829" y="1828800"/>
            <a:ext cx="11219858" cy="3959181"/>
          </a:xfrm>
        </p:spPr>
        <p:txBody>
          <a:bodyPr>
            <a:noAutofit/>
          </a:bodyPr>
          <a:lstStyle>
            <a:lvl1pPr marL="0" indent="0">
              <a:buNone/>
              <a:defRPr sz="19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Body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9BA30E5-B06E-A24E-A1A4-C18CAE0C0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920" y="1101228"/>
            <a:ext cx="11211767" cy="493981"/>
          </a:xfrm>
        </p:spPr>
        <p:txBody>
          <a:bodyPr wrap="square" anchor="t" anchorCtr="0">
            <a:noAutofit/>
          </a:bodyPr>
          <a:lstStyle>
            <a:lvl1pPr>
              <a:defRPr sz="2900" b="1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227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701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with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12192000" cy="68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0" y="-5945"/>
            <a:ext cx="6574012" cy="488754"/>
          </a:xfrm>
          <a:custGeom>
            <a:avLst/>
            <a:gdLst>
              <a:gd name="T0" fmla="*/ 0 w 3672"/>
              <a:gd name="T1" fmla="*/ 0 h 273"/>
              <a:gd name="T2" fmla="*/ 0 w 3672"/>
              <a:gd name="T3" fmla="*/ 273 h 273"/>
              <a:gd name="T4" fmla="*/ 3405 w 3672"/>
              <a:gd name="T5" fmla="*/ 273 h 273"/>
              <a:gd name="T6" fmla="*/ 3672 w 3672"/>
              <a:gd name="T7" fmla="*/ 0 h 273"/>
              <a:gd name="T8" fmla="*/ 0 w 3672"/>
              <a:gd name="T9" fmla="*/ 0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72" h="273">
                <a:moveTo>
                  <a:pt x="0" y="0"/>
                </a:moveTo>
                <a:lnTo>
                  <a:pt x="0" y="273"/>
                </a:lnTo>
                <a:lnTo>
                  <a:pt x="3405" y="273"/>
                </a:lnTo>
                <a:lnTo>
                  <a:pt x="367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6096000" y="6380085"/>
            <a:ext cx="6096000" cy="483383"/>
          </a:xfrm>
          <a:custGeom>
            <a:avLst/>
            <a:gdLst>
              <a:gd name="T0" fmla="*/ 3405 w 3405"/>
              <a:gd name="T1" fmla="*/ 270 h 270"/>
              <a:gd name="T2" fmla="*/ 3405 w 3405"/>
              <a:gd name="T3" fmla="*/ 0 h 270"/>
              <a:gd name="T4" fmla="*/ 267 w 3405"/>
              <a:gd name="T5" fmla="*/ 0 h 270"/>
              <a:gd name="T6" fmla="*/ 0 w 3405"/>
              <a:gd name="T7" fmla="*/ 270 h 270"/>
              <a:gd name="T8" fmla="*/ 3405 w 3405"/>
              <a:gd name="T9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5" h="270">
                <a:moveTo>
                  <a:pt x="3405" y="270"/>
                </a:moveTo>
                <a:lnTo>
                  <a:pt x="3405" y="0"/>
                </a:lnTo>
                <a:lnTo>
                  <a:pt x="267" y="0"/>
                </a:lnTo>
                <a:lnTo>
                  <a:pt x="0" y="270"/>
                </a:lnTo>
                <a:lnTo>
                  <a:pt x="3405" y="27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auto">
          <a:xfrm>
            <a:off x="10423175" y="359278"/>
            <a:ext cx="295401" cy="381336"/>
          </a:xfrm>
          <a:custGeom>
            <a:avLst/>
            <a:gdLst>
              <a:gd name="T0" fmla="*/ 70 w 70"/>
              <a:gd name="T1" fmla="*/ 0 h 90"/>
              <a:gd name="T2" fmla="*/ 70 w 70"/>
              <a:gd name="T3" fmla="*/ 40 h 90"/>
              <a:gd name="T4" fmla="*/ 35 w 70"/>
              <a:gd name="T5" fmla="*/ 90 h 90"/>
              <a:gd name="T6" fmla="*/ 0 w 70"/>
              <a:gd name="T7" fmla="*/ 40 h 90"/>
              <a:gd name="T8" fmla="*/ 0 w 70"/>
              <a:gd name="T9" fmla="*/ 0 h 90"/>
              <a:gd name="T10" fmla="*/ 70 w 70"/>
              <a:gd name="T1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0" h="90">
                <a:moveTo>
                  <a:pt x="70" y="0"/>
                </a:moveTo>
                <a:cubicBezTo>
                  <a:pt x="70" y="40"/>
                  <a:pt x="70" y="40"/>
                  <a:pt x="70" y="40"/>
                </a:cubicBezTo>
                <a:cubicBezTo>
                  <a:pt x="70" y="60"/>
                  <a:pt x="57" y="82"/>
                  <a:pt x="35" y="90"/>
                </a:cubicBezTo>
                <a:cubicBezTo>
                  <a:pt x="13" y="82"/>
                  <a:pt x="0" y="60"/>
                  <a:pt x="0" y="40"/>
                </a:cubicBezTo>
                <a:cubicBezTo>
                  <a:pt x="0" y="0"/>
                  <a:pt x="0" y="0"/>
                  <a:pt x="0" y="0"/>
                </a:cubicBezTo>
                <a:cubicBezTo>
                  <a:pt x="70" y="0"/>
                  <a:pt x="70" y="0"/>
                  <a:pt x="70" y="0"/>
                </a:cubicBezTo>
                <a:close/>
              </a:path>
            </a:pathLst>
          </a:custGeom>
          <a:solidFill>
            <a:srgbClr val="F2120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10476885" y="405826"/>
            <a:ext cx="186192" cy="245272"/>
          </a:xfrm>
          <a:custGeom>
            <a:avLst/>
            <a:gdLst>
              <a:gd name="T0" fmla="*/ 0 w 104"/>
              <a:gd name="T1" fmla="*/ 69 h 137"/>
              <a:gd name="T2" fmla="*/ 52 w 104"/>
              <a:gd name="T3" fmla="*/ 0 h 137"/>
              <a:gd name="T4" fmla="*/ 104 w 104"/>
              <a:gd name="T5" fmla="*/ 69 h 137"/>
              <a:gd name="T6" fmla="*/ 52 w 104"/>
              <a:gd name="T7" fmla="*/ 137 h 137"/>
              <a:gd name="T8" fmla="*/ 0 w 104"/>
              <a:gd name="T9" fmla="*/ 69 h 137"/>
              <a:gd name="T10" fmla="*/ 0 w 104"/>
              <a:gd name="T11" fmla="*/ 69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4" h="137">
                <a:moveTo>
                  <a:pt x="0" y="69"/>
                </a:moveTo>
                <a:lnTo>
                  <a:pt x="52" y="0"/>
                </a:lnTo>
                <a:lnTo>
                  <a:pt x="104" y="69"/>
                </a:lnTo>
                <a:lnTo>
                  <a:pt x="52" y="137"/>
                </a:lnTo>
                <a:lnTo>
                  <a:pt x="0" y="69"/>
                </a:lnTo>
                <a:lnTo>
                  <a:pt x="0" y="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>
            <a:off x="10503739" y="455954"/>
            <a:ext cx="134273" cy="161128"/>
          </a:xfrm>
          <a:custGeom>
            <a:avLst/>
            <a:gdLst>
              <a:gd name="T0" fmla="*/ 14 w 32"/>
              <a:gd name="T1" fmla="*/ 21 h 38"/>
              <a:gd name="T2" fmla="*/ 16 w 32"/>
              <a:gd name="T3" fmla="*/ 38 h 38"/>
              <a:gd name="T4" fmla="*/ 16 w 32"/>
              <a:gd name="T5" fmla="*/ 38 h 38"/>
              <a:gd name="T6" fmla="*/ 16 w 32"/>
              <a:gd name="T7" fmla="*/ 38 h 38"/>
              <a:gd name="T8" fmla="*/ 18 w 32"/>
              <a:gd name="T9" fmla="*/ 21 h 38"/>
              <a:gd name="T10" fmla="*/ 18 w 32"/>
              <a:gd name="T11" fmla="*/ 19 h 38"/>
              <a:gd name="T12" fmla="*/ 25 w 32"/>
              <a:gd name="T13" fmla="*/ 19 h 38"/>
              <a:gd name="T14" fmla="*/ 25 w 32"/>
              <a:gd name="T15" fmla="*/ 20 h 38"/>
              <a:gd name="T16" fmla="*/ 27 w 32"/>
              <a:gd name="T17" fmla="*/ 22 h 38"/>
              <a:gd name="T18" fmla="*/ 29 w 32"/>
              <a:gd name="T19" fmla="*/ 20 h 38"/>
              <a:gd name="T20" fmla="*/ 29 w 32"/>
              <a:gd name="T21" fmla="*/ 19 h 38"/>
              <a:gd name="T22" fmla="*/ 29 w 32"/>
              <a:gd name="T23" fmla="*/ 19 h 38"/>
              <a:gd name="T24" fmla="*/ 32 w 32"/>
              <a:gd name="T25" fmla="*/ 17 h 38"/>
              <a:gd name="T26" fmla="*/ 29 w 32"/>
              <a:gd name="T27" fmla="*/ 15 h 38"/>
              <a:gd name="T28" fmla="*/ 29 w 32"/>
              <a:gd name="T29" fmla="*/ 15 h 38"/>
              <a:gd name="T30" fmla="*/ 29 w 32"/>
              <a:gd name="T31" fmla="*/ 14 h 38"/>
              <a:gd name="T32" fmla="*/ 27 w 32"/>
              <a:gd name="T33" fmla="*/ 12 h 38"/>
              <a:gd name="T34" fmla="*/ 25 w 32"/>
              <a:gd name="T35" fmla="*/ 14 h 38"/>
              <a:gd name="T36" fmla="*/ 25 w 32"/>
              <a:gd name="T37" fmla="*/ 15 h 38"/>
              <a:gd name="T38" fmla="*/ 18 w 32"/>
              <a:gd name="T39" fmla="*/ 15 h 38"/>
              <a:gd name="T40" fmla="*/ 18 w 32"/>
              <a:gd name="T41" fmla="*/ 7 h 38"/>
              <a:gd name="T42" fmla="*/ 19 w 32"/>
              <a:gd name="T43" fmla="*/ 7 h 38"/>
              <a:gd name="T44" fmla="*/ 21 w 32"/>
              <a:gd name="T45" fmla="*/ 5 h 38"/>
              <a:gd name="T46" fmla="*/ 19 w 32"/>
              <a:gd name="T47" fmla="*/ 3 h 38"/>
              <a:gd name="T48" fmla="*/ 18 w 32"/>
              <a:gd name="T49" fmla="*/ 3 h 38"/>
              <a:gd name="T50" fmla="*/ 18 w 32"/>
              <a:gd name="T51" fmla="*/ 3 h 38"/>
              <a:gd name="T52" fmla="*/ 16 w 32"/>
              <a:gd name="T53" fmla="*/ 0 h 38"/>
              <a:gd name="T54" fmla="*/ 14 w 32"/>
              <a:gd name="T55" fmla="*/ 3 h 38"/>
              <a:gd name="T56" fmla="*/ 14 w 32"/>
              <a:gd name="T57" fmla="*/ 3 h 38"/>
              <a:gd name="T58" fmla="*/ 14 w 32"/>
              <a:gd name="T59" fmla="*/ 3 h 38"/>
              <a:gd name="T60" fmla="*/ 11 w 32"/>
              <a:gd name="T61" fmla="*/ 5 h 38"/>
              <a:gd name="T62" fmla="*/ 14 w 32"/>
              <a:gd name="T63" fmla="*/ 7 h 38"/>
              <a:gd name="T64" fmla="*/ 14 w 32"/>
              <a:gd name="T65" fmla="*/ 7 h 38"/>
              <a:gd name="T66" fmla="*/ 14 w 32"/>
              <a:gd name="T67" fmla="*/ 15 h 38"/>
              <a:gd name="T68" fmla="*/ 14 w 32"/>
              <a:gd name="T69" fmla="*/ 15 h 38"/>
              <a:gd name="T70" fmla="*/ 7 w 32"/>
              <a:gd name="T71" fmla="*/ 15 h 38"/>
              <a:gd name="T72" fmla="*/ 7 w 32"/>
              <a:gd name="T73" fmla="*/ 14 h 38"/>
              <a:gd name="T74" fmla="*/ 5 w 32"/>
              <a:gd name="T75" fmla="*/ 12 h 38"/>
              <a:gd name="T76" fmla="*/ 3 w 32"/>
              <a:gd name="T77" fmla="*/ 14 h 38"/>
              <a:gd name="T78" fmla="*/ 3 w 32"/>
              <a:gd name="T79" fmla="*/ 15 h 38"/>
              <a:gd name="T80" fmla="*/ 3 w 32"/>
              <a:gd name="T81" fmla="*/ 15 h 38"/>
              <a:gd name="T82" fmla="*/ 0 w 32"/>
              <a:gd name="T83" fmla="*/ 17 h 38"/>
              <a:gd name="T84" fmla="*/ 3 w 32"/>
              <a:gd name="T85" fmla="*/ 19 h 38"/>
              <a:gd name="T86" fmla="*/ 3 w 32"/>
              <a:gd name="T87" fmla="*/ 19 h 38"/>
              <a:gd name="T88" fmla="*/ 3 w 32"/>
              <a:gd name="T89" fmla="*/ 20 h 38"/>
              <a:gd name="T90" fmla="*/ 5 w 32"/>
              <a:gd name="T91" fmla="*/ 22 h 38"/>
              <a:gd name="T92" fmla="*/ 7 w 32"/>
              <a:gd name="T93" fmla="*/ 20 h 38"/>
              <a:gd name="T94" fmla="*/ 7 w 32"/>
              <a:gd name="T95" fmla="*/ 19 h 38"/>
              <a:gd name="T96" fmla="*/ 14 w 32"/>
              <a:gd name="T97" fmla="*/ 19 h 38"/>
              <a:gd name="T98" fmla="*/ 14 w 32"/>
              <a:gd name="T99" fmla="*/ 2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2" h="38">
                <a:moveTo>
                  <a:pt x="14" y="21"/>
                </a:moveTo>
                <a:cubicBezTo>
                  <a:pt x="14" y="28"/>
                  <a:pt x="16" y="37"/>
                  <a:pt x="16" y="38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7"/>
                  <a:pt x="18" y="28"/>
                  <a:pt x="18" y="21"/>
                </a:cubicBezTo>
                <a:cubicBezTo>
                  <a:pt x="18" y="19"/>
                  <a:pt x="18" y="19"/>
                  <a:pt x="18" y="19"/>
                </a:cubicBezTo>
                <a:cubicBezTo>
                  <a:pt x="25" y="19"/>
                  <a:pt x="25" y="19"/>
                  <a:pt x="25" y="19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21"/>
                  <a:pt x="26" y="22"/>
                  <a:pt x="27" y="22"/>
                </a:cubicBezTo>
                <a:cubicBezTo>
                  <a:pt x="28" y="22"/>
                  <a:pt x="29" y="21"/>
                  <a:pt x="29" y="20"/>
                </a:cubicBezTo>
                <a:cubicBezTo>
                  <a:pt x="29" y="19"/>
                  <a:pt x="29" y="19"/>
                  <a:pt x="29" y="19"/>
                </a:cubicBezTo>
                <a:cubicBezTo>
                  <a:pt x="29" y="19"/>
                  <a:pt x="29" y="19"/>
                  <a:pt x="29" y="19"/>
                </a:cubicBezTo>
                <a:cubicBezTo>
                  <a:pt x="30" y="19"/>
                  <a:pt x="32" y="18"/>
                  <a:pt x="32" y="17"/>
                </a:cubicBezTo>
                <a:cubicBezTo>
                  <a:pt x="32" y="16"/>
                  <a:pt x="30" y="15"/>
                  <a:pt x="29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3"/>
                  <a:pt x="28" y="12"/>
                  <a:pt x="27" y="12"/>
                </a:cubicBezTo>
                <a:cubicBezTo>
                  <a:pt x="26" y="12"/>
                  <a:pt x="25" y="13"/>
                  <a:pt x="25" y="14"/>
                </a:cubicBezTo>
                <a:cubicBezTo>
                  <a:pt x="25" y="15"/>
                  <a:pt x="25" y="15"/>
                  <a:pt x="25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20" y="7"/>
                  <a:pt x="21" y="6"/>
                  <a:pt x="21" y="5"/>
                </a:cubicBezTo>
                <a:cubicBezTo>
                  <a:pt x="21" y="4"/>
                  <a:pt x="20" y="3"/>
                  <a:pt x="19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2"/>
                  <a:pt x="17" y="0"/>
                  <a:pt x="16" y="0"/>
                </a:cubicBezTo>
                <a:cubicBezTo>
                  <a:pt x="15" y="0"/>
                  <a:pt x="14" y="2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2" y="3"/>
                  <a:pt x="11" y="4"/>
                  <a:pt x="11" y="5"/>
                </a:cubicBezTo>
                <a:cubicBezTo>
                  <a:pt x="11" y="6"/>
                  <a:pt x="12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3"/>
                  <a:pt x="7" y="12"/>
                  <a:pt x="5" y="12"/>
                </a:cubicBezTo>
                <a:cubicBezTo>
                  <a:pt x="4" y="12"/>
                  <a:pt x="3" y="13"/>
                  <a:pt x="3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0" y="16"/>
                  <a:pt x="0" y="17"/>
                </a:cubicBezTo>
                <a:cubicBezTo>
                  <a:pt x="0" y="18"/>
                  <a:pt x="2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4" y="22"/>
                  <a:pt x="5" y="22"/>
                </a:cubicBezTo>
                <a:cubicBezTo>
                  <a:pt x="7" y="22"/>
                  <a:pt x="7" y="21"/>
                  <a:pt x="7" y="20"/>
                </a:cubicBezTo>
                <a:cubicBezTo>
                  <a:pt x="7" y="19"/>
                  <a:pt x="7" y="19"/>
                  <a:pt x="7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21"/>
                  <a:pt x="14" y="21"/>
                  <a:pt x="14" y="21"/>
                </a:cubicBezTo>
                <a:close/>
              </a:path>
            </a:pathLst>
          </a:custGeom>
          <a:solidFill>
            <a:srgbClr val="F2120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39"/>
          <p:cNvSpPr>
            <a:spLocks/>
          </p:cNvSpPr>
          <p:nvPr userDrawn="1"/>
        </p:nvSpPr>
        <p:spPr bwMode="auto">
          <a:xfrm>
            <a:off x="11534957" y="359278"/>
            <a:ext cx="297191" cy="377755"/>
          </a:xfrm>
          <a:custGeom>
            <a:avLst/>
            <a:gdLst>
              <a:gd name="T0" fmla="*/ 70 w 70"/>
              <a:gd name="T1" fmla="*/ 0 h 89"/>
              <a:gd name="T2" fmla="*/ 70 w 70"/>
              <a:gd name="T3" fmla="*/ 55 h 89"/>
              <a:gd name="T4" fmla="*/ 37 w 70"/>
              <a:gd name="T5" fmla="*/ 89 h 89"/>
              <a:gd name="T6" fmla="*/ 0 w 70"/>
              <a:gd name="T7" fmla="*/ 55 h 89"/>
              <a:gd name="T8" fmla="*/ 0 w 70"/>
              <a:gd name="T9" fmla="*/ 0 h 89"/>
              <a:gd name="T10" fmla="*/ 16 w 70"/>
              <a:gd name="T11" fmla="*/ 0 h 89"/>
              <a:gd name="T12" fmla="*/ 16 w 70"/>
              <a:gd name="T13" fmla="*/ 56 h 89"/>
              <a:gd name="T14" fmla="*/ 38 w 70"/>
              <a:gd name="T15" fmla="*/ 81 h 89"/>
              <a:gd name="T16" fmla="*/ 60 w 70"/>
              <a:gd name="T17" fmla="*/ 56 h 89"/>
              <a:gd name="T18" fmla="*/ 60 w 70"/>
              <a:gd name="T19" fmla="*/ 0 h 89"/>
              <a:gd name="T20" fmla="*/ 70 w 70"/>
              <a:gd name="T21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" h="89">
                <a:moveTo>
                  <a:pt x="70" y="0"/>
                </a:moveTo>
                <a:cubicBezTo>
                  <a:pt x="70" y="55"/>
                  <a:pt x="70" y="55"/>
                  <a:pt x="70" y="55"/>
                </a:cubicBezTo>
                <a:cubicBezTo>
                  <a:pt x="70" y="84"/>
                  <a:pt x="47" y="89"/>
                  <a:pt x="37" y="89"/>
                </a:cubicBezTo>
                <a:cubicBezTo>
                  <a:pt x="19" y="89"/>
                  <a:pt x="0" y="83"/>
                  <a:pt x="0" y="55"/>
                </a:cubicBezTo>
                <a:cubicBezTo>
                  <a:pt x="0" y="0"/>
                  <a:pt x="0" y="0"/>
                  <a:pt x="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72"/>
                  <a:pt x="24" y="81"/>
                  <a:pt x="38" y="81"/>
                </a:cubicBezTo>
                <a:cubicBezTo>
                  <a:pt x="50" y="81"/>
                  <a:pt x="60" y="73"/>
                  <a:pt x="60" y="56"/>
                </a:cubicBezTo>
                <a:cubicBezTo>
                  <a:pt x="60" y="0"/>
                  <a:pt x="60" y="0"/>
                  <a:pt x="60" y="0"/>
                </a:cubicBezTo>
                <a:cubicBezTo>
                  <a:pt x="70" y="0"/>
                  <a:pt x="70" y="0"/>
                  <a:pt x="70" y="0"/>
                </a:cubicBezTo>
                <a:close/>
              </a:path>
            </a:pathLst>
          </a:custGeom>
          <a:solidFill>
            <a:srgbClr val="3D0F5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40"/>
          <p:cNvSpPr>
            <a:spLocks/>
          </p:cNvSpPr>
          <p:nvPr userDrawn="1"/>
        </p:nvSpPr>
        <p:spPr bwMode="auto">
          <a:xfrm>
            <a:off x="11133928" y="355697"/>
            <a:ext cx="347320" cy="381336"/>
          </a:xfrm>
          <a:custGeom>
            <a:avLst/>
            <a:gdLst>
              <a:gd name="T0" fmla="*/ 47 w 82"/>
              <a:gd name="T1" fmla="*/ 90 h 90"/>
              <a:gd name="T2" fmla="*/ 0 w 82"/>
              <a:gd name="T3" fmla="*/ 46 h 90"/>
              <a:gd name="T4" fmla="*/ 49 w 82"/>
              <a:gd name="T5" fmla="*/ 0 h 90"/>
              <a:gd name="T6" fmla="*/ 75 w 82"/>
              <a:gd name="T7" fmla="*/ 10 h 90"/>
              <a:gd name="T8" fmla="*/ 82 w 82"/>
              <a:gd name="T9" fmla="*/ 21 h 90"/>
              <a:gd name="T10" fmla="*/ 73 w 82"/>
              <a:gd name="T11" fmla="*/ 30 h 90"/>
              <a:gd name="T12" fmla="*/ 64 w 82"/>
              <a:gd name="T13" fmla="*/ 21 h 90"/>
              <a:gd name="T14" fmla="*/ 67 w 82"/>
              <a:gd name="T15" fmla="*/ 15 h 90"/>
              <a:gd name="T16" fmla="*/ 49 w 82"/>
              <a:gd name="T17" fmla="*/ 8 h 90"/>
              <a:gd name="T18" fmla="*/ 16 w 82"/>
              <a:gd name="T19" fmla="*/ 45 h 90"/>
              <a:gd name="T20" fmla="*/ 51 w 82"/>
              <a:gd name="T21" fmla="*/ 83 h 90"/>
              <a:gd name="T22" fmla="*/ 79 w 82"/>
              <a:gd name="T23" fmla="*/ 72 h 90"/>
              <a:gd name="T24" fmla="*/ 82 w 82"/>
              <a:gd name="T25" fmla="*/ 76 h 90"/>
              <a:gd name="T26" fmla="*/ 47 w 82"/>
              <a:gd name="T27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2" h="90">
                <a:moveTo>
                  <a:pt x="47" y="90"/>
                </a:moveTo>
                <a:cubicBezTo>
                  <a:pt x="18" y="90"/>
                  <a:pt x="0" y="70"/>
                  <a:pt x="0" y="46"/>
                </a:cubicBezTo>
                <a:cubicBezTo>
                  <a:pt x="0" y="22"/>
                  <a:pt x="19" y="0"/>
                  <a:pt x="49" y="0"/>
                </a:cubicBezTo>
                <a:cubicBezTo>
                  <a:pt x="57" y="0"/>
                  <a:pt x="68" y="3"/>
                  <a:pt x="75" y="10"/>
                </a:cubicBezTo>
                <a:cubicBezTo>
                  <a:pt x="79" y="13"/>
                  <a:pt x="82" y="17"/>
                  <a:pt x="82" y="21"/>
                </a:cubicBezTo>
                <a:cubicBezTo>
                  <a:pt x="82" y="26"/>
                  <a:pt x="78" y="30"/>
                  <a:pt x="73" y="30"/>
                </a:cubicBezTo>
                <a:cubicBezTo>
                  <a:pt x="68" y="30"/>
                  <a:pt x="64" y="26"/>
                  <a:pt x="64" y="21"/>
                </a:cubicBezTo>
                <a:cubicBezTo>
                  <a:pt x="64" y="19"/>
                  <a:pt x="65" y="17"/>
                  <a:pt x="67" y="15"/>
                </a:cubicBezTo>
                <a:cubicBezTo>
                  <a:pt x="63" y="10"/>
                  <a:pt x="55" y="8"/>
                  <a:pt x="49" y="8"/>
                </a:cubicBezTo>
                <a:cubicBezTo>
                  <a:pt x="28" y="8"/>
                  <a:pt x="16" y="27"/>
                  <a:pt x="16" y="45"/>
                </a:cubicBezTo>
                <a:cubicBezTo>
                  <a:pt x="16" y="65"/>
                  <a:pt x="30" y="83"/>
                  <a:pt x="51" y="83"/>
                </a:cubicBezTo>
                <a:cubicBezTo>
                  <a:pt x="61" y="83"/>
                  <a:pt x="70" y="78"/>
                  <a:pt x="79" y="72"/>
                </a:cubicBezTo>
                <a:cubicBezTo>
                  <a:pt x="82" y="76"/>
                  <a:pt x="82" y="76"/>
                  <a:pt x="82" y="76"/>
                </a:cubicBezTo>
                <a:cubicBezTo>
                  <a:pt x="73" y="86"/>
                  <a:pt x="59" y="90"/>
                  <a:pt x="47" y="90"/>
                </a:cubicBezTo>
                <a:close/>
              </a:path>
            </a:pathLst>
          </a:custGeom>
          <a:solidFill>
            <a:srgbClr val="3D0F5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41"/>
          <p:cNvSpPr>
            <a:spLocks noEditPoints="1"/>
          </p:cNvSpPr>
          <p:nvPr userDrawn="1"/>
        </p:nvSpPr>
        <p:spPr bwMode="auto">
          <a:xfrm>
            <a:off x="10790189" y="359278"/>
            <a:ext cx="338368" cy="372384"/>
          </a:xfrm>
          <a:custGeom>
            <a:avLst/>
            <a:gdLst>
              <a:gd name="T0" fmla="*/ 149 w 189"/>
              <a:gd name="T1" fmla="*/ 206 h 208"/>
              <a:gd name="T2" fmla="*/ 189 w 189"/>
              <a:gd name="T3" fmla="*/ 206 h 208"/>
              <a:gd name="T4" fmla="*/ 109 w 189"/>
              <a:gd name="T5" fmla="*/ 0 h 208"/>
              <a:gd name="T6" fmla="*/ 78 w 189"/>
              <a:gd name="T7" fmla="*/ 0 h 208"/>
              <a:gd name="T8" fmla="*/ 0 w 189"/>
              <a:gd name="T9" fmla="*/ 208 h 208"/>
              <a:gd name="T10" fmla="*/ 22 w 189"/>
              <a:gd name="T11" fmla="*/ 208 h 208"/>
              <a:gd name="T12" fmla="*/ 43 w 189"/>
              <a:gd name="T13" fmla="*/ 147 h 208"/>
              <a:gd name="T14" fmla="*/ 128 w 189"/>
              <a:gd name="T15" fmla="*/ 147 h 208"/>
              <a:gd name="T16" fmla="*/ 149 w 189"/>
              <a:gd name="T17" fmla="*/ 206 h 208"/>
              <a:gd name="T18" fmla="*/ 149 w 189"/>
              <a:gd name="T19" fmla="*/ 206 h 208"/>
              <a:gd name="T20" fmla="*/ 50 w 189"/>
              <a:gd name="T21" fmla="*/ 130 h 208"/>
              <a:gd name="T22" fmla="*/ 85 w 189"/>
              <a:gd name="T23" fmla="*/ 33 h 208"/>
              <a:gd name="T24" fmla="*/ 121 w 189"/>
              <a:gd name="T25" fmla="*/ 130 h 208"/>
              <a:gd name="T26" fmla="*/ 50 w 189"/>
              <a:gd name="T27" fmla="*/ 130 h 208"/>
              <a:gd name="T28" fmla="*/ 50 w 189"/>
              <a:gd name="T29" fmla="*/ 13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89" h="208">
                <a:moveTo>
                  <a:pt x="149" y="206"/>
                </a:moveTo>
                <a:lnTo>
                  <a:pt x="189" y="206"/>
                </a:lnTo>
                <a:lnTo>
                  <a:pt x="109" y="0"/>
                </a:lnTo>
                <a:lnTo>
                  <a:pt x="78" y="0"/>
                </a:lnTo>
                <a:lnTo>
                  <a:pt x="0" y="208"/>
                </a:lnTo>
                <a:lnTo>
                  <a:pt x="22" y="208"/>
                </a:lnTo>
                <a:lnTo>
                  <a:pt x="43" y="147"/>
                </a:lnTo>
                <a:lnTo>
                  <a:pt x="128" y="147"/>
                </a:lnTo>
                <a:lnTo>
                  <a:pt x="149" y="206"/>
                </a:lnTo>
                <a:lnTo>
                  <a:pt x="149" y="206"/>
                </a:lnTo>
                <a:close/>
                <a:moveTo>
                  <a:pt x="50" y="130"/>
                </a:moveTo>
                <a:lnTo>
                  <a:pt x="85" y="33"/>
                </a:lnTo>
                <a:lnTo>
                  <a:pt x="121" y="130"/>
                </a:lnTo>
                <a:lnTo>
                  <a:pt x="50" y="130"/>
                </a:lnTo>
                <a:lnTo>
                  <a:pt x="50" y="130"/>
                </a:lnTo>
                <a:close/>
              </a:path>
            </a:pathLst>
          </a:custGeom>
          <a:solidFill>
            <a:srgbClr val="3D0F5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092" y="-12822"/>
            <a:ext cx="11919568" cy="943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5761528" y="6229968"/>
            <a:ext cx="6422379" cy="623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50431FCE-0ECF-3943-B56C-6D080EE9B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8929" y="6510471"/>
            <a:ext cx="448128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6A89BA3-132D-40E1-AAB4-CDCD0A14C21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A33E20FD-BA3C-CB4E-B1BE-AEEA806CA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0518" y="6510471"/>
            <a:ext cx="3086100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Directorate | Office | Faculty | School</a:t>
            </a:r>
          </a:p>
        </p:txBody>
      </p:sp>
      <p:sp>
        <p:nvSpPr>
          <p:cNvPr id="17" name="Text Placeholder 49">
            <a:extLst>
              <a:ext uri="{FF2B5EF4-FFF2-40B4-BE49-F238E27FC236}">
                <a16:creationId xmlns:a16="http://schemas.microsoft.com/office/drawing/2014/main" id="{BC4C2C37-F42F-7449-B976-C30000CC14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829" y="1828800"/>
            <a:ext cx="11219858" cy="3959181"/>
          </a:xfrm>
        </p:spPr>
        <p:txBody>
          <a:bodyPr>
            <a:noAutofit/>
          </a:bodyPr>
          <a:lstStyle>
            <a:lvl1pPr marL="0" indent="0">
              <a:buNone/>
              <a:defRPr sz="19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Body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7EFBED1-B310-464D-A67F-11754DF5E0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920" y="1101228"/>
            <a:ext cx="11211767" cy="493981"/>
          </a:xfrm>
        </p:spPr>
        <p:txBody>
          <a:bodyPr wrap="square">
            <a:noAutofit/>
          </a:bodyPr>
          <a:lstStyle>
            <a:lvl1pPr>
              <a:defRPr sz="2900" b="1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6913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45FDF5-CCA1-E143-AB99-3921F04AF5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4DD0272D-2660-E44E-BFD2-95D34CFA1D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7780" y="346101"/>
            <a:ext cx="1431530" cy="514559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B8D42C8A-B951-344C-B3CD-13793D7AD8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71012" y="1386211"/>
            <a:ext cx="4568298" cy="1948704"/>
          </a:xfrm>
        </p:spPr>
        <p:txBody>
          <a:bodyPr lIns="0" anchor="b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82" name="Subtitle 2">
            <a:extLst>
              <a:ext uri="{FF2B5EF4-FFF2-40B4-BE49-F238E27FC236}">
                <a16:creationId xmlns:a16="http://schemas.microsoft.com/office/drawing/2014/main" id="{93590BAF-9A8E-144A-A413-C9EE3827DF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71012" y="3558754"/>
            <a:ext cx="4568298" cy="447675"/>
          </a:xfrm>
        </p:spPr>
        <p:txBody>
          <a:bodyPr lIns="0" anchor="t" anchorCtr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Subheading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1C5AE077-DABF-0D49-8A73-D6E020BF16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71013" y="5316538"/>
            <a:ext cx="4568297" cy="294882"/>
          </a:xfrm>
        </p:spPr>
        <p:txBody>
          <a:bodyPr lIns="0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Presenter Name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FB0A3A71-412C-454B-B57C-3A47AC462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71013" y="5611421"/>
            <a:ext cx="4568297" cy="328773"/>
          </a:xfrm>
        </p:spPr>
        <p:txBody>
          <a:bodyPr lIns="0">
            <a:noAutofit/>
          </a:bodyPr>
          <a:lstStyle>
            <a:lvl1pPr marL="0" indent="0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006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1B2B98-38A7-0445-8B87-0BE1874F57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310" y="0"/>
            <a:ext cx="12214620" cy="6858000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4DD0272D-2660-E44E-BFD2-95D34CFA1D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7780" y="346101"/>
            <a:ext cx="1431530" cy="514559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B8D42C8A-B951-344C-B3CD-13793D7AD8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350" y="1386211"/>
            <a:ext cx="5240960" cy="1948704"/>
          </a:xfrm>
        </p:spPr>
        <p:txBody>
          <a:bodyPr lIns="0" anchor="b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82" name="Subtitle 2">
            <a:extLst>
              <a:ext uri="{FF2B5EF4-FFF2-40B4-BE49-F238E27FC236}">
                <a16:creationId xmlns:a16="http://schemas.microsoft.com/office/drawing/2014/main" id="{93590BAF-9A8E-144A-A413-C9EE3827DF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98350" y="3558754"/>
            <a:ext cx="5240960" cy="447675"/>
          </a:xfrm>
        </p:spPr>
        <p:txBody>
          <a:bodyPr lIns="0" anchor="t" anchorCtr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Subheading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1C5AE077-DABF-0D49-8A73-D6E020BF16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8351" y="5316538"/>
            <a:ext cx="5240959" cy="294882"/>
          </a:xfrm>
        </p:spPr>
        <p:txBody>
          <a:bodyPr lIns="0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Presenter Name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FB0A3A71-412C-454B-B57C-3A47AC462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98351" y="5611421"/>
            <a:ext cx="5240959" cy="328773"/>
          </a:xfrm>
        </p:spPr>
        <p:txBody>
          <a:bodyPr lIns="0">
            <a:noAutofit/>
          </a:bodyPr>
          <a:lstStyle>
            <a:lvl1pPr marL="0" indent="0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sp>
        <p:nvSpPr>
          <p:cNvPr id="9" name="Picture Placeholder 85">
            <a:extLst>
              <a:ext uri="{FF2B5EF4-FFF2-40B4-BE49-F238E27FC236}">
                <a16:creationId xmlns:a16="http://schemas.microsoft.com/office/drawing/2014/main" id="{8F6F386E-1BEE-9E42-AAB2-0E685CA351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310" y="489569"/>
            <a:ext cx="6107310" cy="6368432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AU" dirty="0"/>
              <a:t>Drag picture to placeholder or click icon to add   </a:t>
            </a:r>
          </a:p>
        </p:txBody>
      </p:sp>
    </p:spTree>
    <p:extLst>
      <p:ext uri="{BB962C8B-B14F-4D97-AF65-F5344CB8AC3E}">
        <p14:creationId xmlns:p14="http://schemas.microsoft.com/office/powerpoint/2010/main" val="186054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plit im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1B2B98-38A7-0445-8B87-0BE1874F57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310" y="0"/>
            <a:ext cx="12214620" cy="6858000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4DD0272D-2660-E44E-BFD2-95D34CFA1D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7780" y="346101"/>
            <a:ext cx="1431530" cy="514559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B8D42C8A-B951-344C-B3CD-13793D7AD8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350" y="1386211"/>
            <a:ext cx="5240960" cy="1948704"/>
          </a:xfrm>
        </p:spPr>
        <p:txBody>
          <a:bodyPr lIns="0" anchor="b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82" name="Subtitle 2">
            <a:extLst>
              <a:ext uri="{FF2B5EF4-FFF2-40B4-BE49-F238E27FC236}">
                <a16:creationId xmlns:a16="http://schemas.microsoft.com/office/drawing/2014/main" id="{93590BAF-9A8E-144A-A413-C9EE3827DF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98350" y="3558754"/>
            <a:ext cx="5240960" cy="447675"/>
          </a:xfrm>
        </p:spPr>
        <p:txBody>
          <a:bodyPr lIns="0" anchor="t" anchorCtr="0">
            <a:no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Subheading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1C5AE077-DABF-0D49-8A73-D6E020BF16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8351" y="5316538"/>
            <a:ext cx="5240959" cy="294882"/>
          </a:xfrm>
        </p:spPr>
        <p:txBody>
          <a:bodyPr lIns="0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Presenter Name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FB0A3A71-412C-454B-B57C-3A47AC4622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98351" y="5611421"/>
            <a:ext cx="5240959" cy="328773"/>
          </a:xfrm>
        </p:spPr>
        <p:txBody>
          <a:bodyPr lIns="0">
            <a:noAutofit/>
          </a:bodyPr>
          <a:lstStyle>
            <a:lvl1pPr marL="0" indent="0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sp>
        <p:nvSpPr>
          <p:cNvPr id="9" name="Picture Placeholder 85">
            <a:extLst>
              <a:ext uri="{FF2B5EF4-FFF2-40B4-BE49-F238E27FC236}">
                <a16:creationId xmlns:a16="http://schemas.microsoft.com/office/drawing/2014/main" id="{8F6F386E-1BEE-9E42-AAB2-0E685CA351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310" y="489570"/>
            <a:ext cx="6107310" cy="3137338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AU" dirty="0"/>
              <a:t>Drag picture to placeholder or click icon to add   </a:t>
            </a:r>
          </a:p>
        </p:txBody>
      </p:sp>
      <p:sp>
        <p:nvSpPr>
          <p:cNvPr id="11" name="Picture Placeholder 85">
            <a:extLst>
              <a:ext uri="{FF2B5EF4-FFF2-40B4-BE49-F238E27FC236}">
                <a16:creationId xmlns:a16="http://schemas.microsoft.com/office/drawing/2014/main" id="{DEAA0C5E-5503-5848-90B4-4C9097747B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1310" y="3626908"/>
            <a:ext cx="6107310" cy="3231092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AU" dirty="0"/>
              <a:t>Drag picture to placeholder or click icon to add   </a:t>
            </a:r>
          </a:p>
        </p:txBody>
      </p:sp>
    </p:spTree>
    <p:extLst>
      <p:ext uri="{BB962C8B-B14F-4D97-AF65-F5344CB8AC3E}">
        <p14:creationId xmlns:p14="http://schemas.microsoft.com/office/powerpoint/2010/main" val="161472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0" y="-9526"/>
            <a:ext cx="12192000" cy="6867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7542"/>
            <a:ext cx="12188457" cy="686554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29685" y="3679296"/>
            <a:ext cx="5156200" cy="447675"/>
          </a:xfrm>
        </p:spPr>
        <p:txBody>
          <a:bodyPr anchor="b">
            <a:noAutofit/>
          </a:bodyPr>
          <a:lstStyle>
            <a:lvl1pPr marL="0" indent="0" algn="l">
              <a:buNone/>
              <a:defRPr sz="14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020866" y="5342995"/>
            <a:ext cx="5027084" cy="294882"/>
          </a:xfrm>
        </p:spPr>
        <p:txBody>
          <a:bodyPr>
            <a:normAutofit/>
          </a:bodyPr>
          <a:lstStyle>
            <a:lvl1pPr marL="0" indent="0">
              <a:buNone/>
              <a:defRPr sz="1200" b="1" baseline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Presenter Name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020866" y="5637878"/>
            <a:ext cx="5027084" cy="328773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sp>
        <p:nvSpPr>
          <p:cNvPr id="45" name="Picture Placeholder 85"/>
          <p:cNvSpPr>
            <a:spLocks noGrp="1"/>
          </p:cNvSpPr>
          <p:nvPr>
            <p:ph type="pic" sz="quarter" idx="13" hasCustomPrompt="1"/>
          </p:nvPr>
        </p:nvSpPr>
        <p:spPr>
          <a:xfrm>
            <a:off x="9304682" y="2654567"/>
            <a:ext cx="2187262" cy="537969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AU" dirty="0"/>
              <a:t>Drag co-branded logo to placeholder or click icon to add</a:t>
            </a:r>
          </a:p>
        </p:txBody>
      </p:sp>
      <p:grpSp>
        <p:nvGrpSpPr>
          <p:cNvPr id="46" name="Group 45"/>
          <p:cNvGrpSpPr/>
          <p:nvPr userDrawn="1"/>
        </p:nvGrpSpPr>
        <p:grpSpPr>
          <a:xfrm>
            <a:off x="0" y="5670016"/>
            <a:ext cx="12192000" cy="6875463"/>
            <a:chOff x="0" y="-9525"/>
            <a:chExt cx="12192000" cy="6875463"/>
          </a:xfrm>
        </p:grpSpPr>
        <p:sp>
          <p:nvSpPr>
            <p:cNvPr id="47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0" y="-9525"/>
              <a:ext cx="12192000" cy="687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Group 49"/>
            <p:cNvGrpSpPr/>
            <p:nvPr userDrawn="1"/>
          </p:nvGrpSpPr>
          <p:grpSpPr>
            <a:xfrm>
              <a:off x="10421938" y="355600"/>
              <a:ext cx="1409700" cy="498475"/>
              <a:chOff x="10421938" y="355600"/>
              <a:chExt cx="1409700" cy="498475"/>
            </a:xfrm>
          </p:grpSpPr>
          <p:sp>
            <p:nvSpPr>
              <p:cNvPr id="51" name="Freeform 7"/>
              <p:cNvSpPr>
                <a:spLocks/>
              </p:cNvSpPr>
              <p:nvPr userDrawn="1"/>
            </p:nvSpPr>
            <p:spPr bwMode="auto">
              <a:xfrm>
                <a:off x="10421938" y="358775"/>
                <a:ext cx="296863" cy="381000"/>
              </a:xfrm>
              <a:custGeom>
                <a:avLst/>
                <a:gdLst>
                  <a:gd name="T0" fmla="*/ 70 w 70"/>
                  <a:gd name="T1" fmla="*/ 0 h 90"/>
                  <a:gd name="T2" fmla="*/ 70 w 70"/>
                  <a:gd name="T3" fmla="*/ 40 h 90"/>
                  <a:gd name="T4" fmla="*/ 35 w 70"/>
                  <a:gd name="T5" fmla="*/ 90 h 90"/>
                  <a:gd name="T6" fmla="*/ 0 w 70"/>
                  <a:gd name="T7" fmla="*/ 40 h 90"/>
                  <a:gd name="T8" fmla="*/ 0 w 70"/>
                  <a:gd name="T9" fmla="*/ 0 h 90"/>
                  <a:gd name="T10" fmla="*/ 70 w 70"/>
                  <a:gd name="T1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" h="90">
                    <a:moveTo>
                      <a:pt x="70" y="0"/>
                    </a:move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60"/>
                      <a:pt x="57" y="82"/>
                      <a:pt x="35" y="90"/>
                    </a:cubicBezTo>
                    <a:cubicBezTo>
                      <a:pt x="13" y="82"/>
                      <a:pt x="0" y="60"/>
                      <a:pt x="0" y="4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0" y="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F212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"/>
              <p:cNvSpPr>
                <a:spLocks/>
              </p:cNvSpPr>
              <p:nvPr userDrawn="1"/>
            </p:nvSpPr>
            <p:spPr bwMode="auto">
              <a:xfrm>
                <a:off x="10477500" y="406400"/>
                <a:ext cx="185738" cy="244475"/>
              </a:xfrm>
              <a:custGeom>
                <a:avLst/>
                <a:gdLst>
                  <a:gd name="T0" fmla="*/ 0 w 117"/>
                  <a:gd name="T1" fmla="*/ 77 h 154"/>
                  <a:gd name="T2" fmla="*/ 59 w 117"/>
                  <a:gd name="T3" fmla="*/ 0 h 154"/>
                  <a:gd name="T4" fmla="*/ 117 w 117"/>
                  <a:gd name="T5" fmla="*/ 77 h 154"/>
                  <a:gd name="T6" fmla="*/ 59 w 117"/>
                  <a:gd name="T7" fmla="*/ 154 h 154"/>
                  <a:gd name="T8" fmla="*/ 0 w 117"/>
                  <a:gd name="T9" fmla="*/ 77 h 154"/>
                  <a:gd name="T10" fmla="*/ 0 w 117"/>
                  <a:gd name="T11" fmla="*/ 7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7" h="154">
                    <a:moveTo>
                      <a:pt x="0" y="77"/>
                    </a:moveTo>
                    <a:lnTo>
                      <a:pt x="59" y="0"/>
                    </a:lnTo>
                    <a:lnTo>
                      <a:pt x="117" y="77"/>
                    </a:lnTo>
                    <a:lnTo>
                      <a:pt x="59" y="154"/>
                    </a:lnTo>
                    <a:lnTo>
                      <a:pt x="0" y="77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9"/>
              <p:cNvSpPr>
                <a:spLocks/>
              </p:cNvSpPr>
              <p:nvPr userDrawn="1"/>
            </p:nvSpPr>
            <p:spPr bwMode="auto">
              <a:xfrm>
                <a:off x="10502900" y="457200"/>
                <a:ext cx="134938" cy="160338"/>
              </a:xfrm>
              <a:custGeom>
                <a:avLst/>
                <a:gdLst>
                  <a:gd name="T0" fmla="*/ 14 w 32"/>
                  <a:gd name="T1" fmla="*/ 21 h 38"/>
                  <a:gd name="T2" fmla="*/ 16 w 32"/>
                  <a:gd name="T3" fmla="*/ 38 h 38"/>
                  <a:gd name="T4" fmla="*/ 16 w 32"/>
                  <a:gd name="T5" fmla="*/ 38 h 38"/>
                  <a:gd name="T6" fmla="*/ 16 w 32"/>
                  <a:gd name="T7" fmla="*/ 38 h 38"/>
                  <a:gd name="T8" fmla="*/ 18 w 32"/>
                  <a:gd name="T9" fmla="*/ 21 h 38"/>
                  <a:gd name="T10" fmla="*/ 18 w 32"/>
                  <a:gd name="T11" fmla="*/ 19 h 38"/>
                  <a:gd name="T12" fmla="*/ 25 w 32"/>
                  <a:gd name="T13" fmla="*/ 19 h 38"/>
                  <a:gd name="T14" fmla="*/ 25 w 32"/>
                  <a:gd name="T15" fmla="*/ 20 h 38"/>
                  <a:gd name="T16" fmla="*/ 27 w 32"/>
                  <a:gd name="T17" fmla="*/ 22 h 38"/>
                  <a:gd name="T18" fmla="*/ 29 w 32"/>
                  <a:gd name="T19" fmla="*/ 20 h 38"/>
                  <a:gd name="T20" fmla="*/ 29 w 32"/>
                  <a:gd name="T21" fmla="*/ 19 h 38"/>
                  <a:gd name="T22" fmla="*/ 29 w 32"/>
                  <a:gd name="T23" fmla="*/ 19 h 38"/>
                  <a:gd name="T24" fmla="*/ 32 w 32"/>
                  <a:gd name="T25" fmla="*/ 17 h 38"/>
                  <a:gd name="T26" fmla="*/ 29 w 32"/>
                  <a:gd name="T27" fmla="*/ 15 h 38"/>
                  <a:gd name="T28" fmla="*/ 29 w 32"/>
                  <a:gd name="T29" fmla="*/ 15 h 38"/>
                  <a:gd name="T30" fmla="*/ 29 w 32"/>
                  <a:gd name="T31" fmla="*/ 14 h 38"/>
                  <a:gd name="T32" fmla="*/ 27 w 32"/>
                  <a:gd name="T33" fmla="*/ 12 h 38"/>
                  <a:gd name="T34" fmla="*/ 25 w 32"/>
                  <a:gd name="T35" fmla="*/ 14 h 38"/>
                  <a:gd name="T36" fmla="*/ 25 w 32"/>
                  <a:gd name="T37" fmla="*/ 15 h 38"/>
                  <a:gd name="T38" fmla="*/ 18 w 32"/>
                  <a:gd name="T39" fmla="*/ 15 h 38"/>
                  <a:gd name="T40" fmla="*/ 18 w 32"/>
                  <a:gd name="T41" fmla="*/ 7 h 38"/>
                  <a:gd name="T42" fmla="*/ 19 w 32"/>
                  <a:gd name="T43" fmla="*/ 7 h 38"/>
                  <a:gd name="T44" fmla="*/ 21 w 32"/>
                  <a:gd name="T45" fmla="*/ 5 h 38"/>
                  <a:gd name="T46" fmla="*/ 19 w 32"/>
                  <a:gd name="T47" fmla="*/ 3 h 38"/>
                  <a:gd name="T48" fmla="*/ 18 w 32"/>
                  <a:gd name="T49" fmla="*/ 3 h 38"/>
                  <a:gd name="T50" fmla="*/ 18 w 32"/>
                  <a:gd name="T51" fmla="*/ 3 h 38"/>
                  <a:gd name="T52" fmla="*/ 16 w 32"/>
                  <a:gd name="T53" fmla="*/ 0 h 38"/>
                  <a:gd name="T54" fmla="*/ 14 w 32"/>
                  <a:gd name="T55" fmla="*/ 3 h 38"/>
                  <a:gd name="T56" fmla="*/ 14 w 32"/>
                  <a:gd name="T57" fmla="*/ 3 h 38"/>
                  <a:gd name="T58" fmla="*/ 14 w 32"/>
                  <a:gd name="T59" fmla="*/ 3 h 38"/>
                  <a:gd name="T60" fmla="*/ 11 w 32"/>
                  <a:gd name="T61" fmla="*/ 5 h 38"/>
                  <a:gd name="T62" fmla="*/ 14 w 32"/>
                  <a:gd name="T63" fmla="*/ 7 h 38"/>
                  <a:gd name="T64" fmla="*/ 14 w 32"/>
                  <a:gd name="T65" fmla="*/ 7 h 38"/>
                  <a:gd name="T66" fmla="*/ 14 w 32"/>
                  <a:gd name="T67" fmla="*/ 15 h 38"/>
                  <a:gd name="T68" fmla="*/ 14 w 32"/>
                  <a:gd name="T69" fmla="*/ 15 h 38"/>
                  <a:gd name="T70" fmla="*/ 7 w 32"/>
                  <a:gd name="T71" fmla="*/ 15 h 38"/>
                  <a:gd name="T72" fmla="*/ 7 w 32"/>
                  <a:gd name="T73" fmla="*/ 14 h 38"/>
                  <a:gd name="T74" fmla="*/ 5 w 32"/>
                  <a:gd name="T75" fmla="*/ 12 h 38"/>
                  <a:gd name="T76" fmla="*/ 3 w 32"/>
                  <a:gd name="T77" fmla="*/ 14 h 38"/>
                  <a:gd name="T78" fmla="*/ 3 w 32"/>
                  <a:gd name="T79" fmla="*/ 15 h 38"/>
                  <a:gd name="T80" fmla="*/ 3 w 32"/>
                  <a:gd name="T81" fmla="*/ 15 h 38"/>
                  <a:gd name="T82" fmla="*/ 0 w 32"/>
                  <a:gd name="T83" fmla="*/ 17 h 38"/>
                  <a:gd name="T84" fmla="*/ 3 w 32"/>
                  <a:gd name="T85" fmla="*/ 19 h 38"/>
                  <a:gd name="T86" fmla="*/ 3 w 32"/>
                  <a:gd name="T87" fmla="*/ 19 h 38"/>
                  <a:gd name="T88" fmla="*/ 3 w 32"/>
                  <a:gd name="T89" fmla="*/ 20 h 38"/>
                  <a:gd name="T90" fmla="*/ 5 w 32"/>
                  <a:gd name="T91" fmla="*/ 22 h 38"/>
                  <a:gd name="T92" fmla="*/ 7 w 32"/>
                  <a:gd name="T93" fmla="*/ 20 h 38"/>
                  <a:gd name="T94" fmla="*/ 7 w 32"/>
                  <a:gd name="T95" fmla="*/ 19 h 38"/>
                  <a:gd name="T96" fmla="*/ 14 w 32"/>
                  <a:gd name="T97" fmla="*/ 19 h 38"/>
                  <a:gd name="T98" fmla="*/ 14 w 32"/>
                  <a:gd name="T99" fmla="*/ 2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2" h="38">
                    <a:moveTo>
                      <a:pt x="14" y="21"/>
                    </a:moveTo>
                    <a:cubicBezTo>
                      <a:pt x="14" y="28"/>
                      <a:pt x="16" y="37"/>
                      <a:pt x="16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7"/>
                      <a:pt x="18" y="28"/>
                      <a:pt x="18" y="21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20"/>
                      <a:pt x="25" y="20"/>
                      <a:pt x="25" y="20"/>
                    </a:cubicBezTo>
                    <a:cubicBezTo>
                      <a:pt x="25" y="21"/>
                      <a:pt x="26" y="22"/>
                      <a:pt x="27" y="22"/>
                    </a:cubicBezTo>
                    <a:cubicBezTo>
                      <a:pt x="28" y="22"/>
                      <a:pt x="29" y="21"/>
                      <a:pt x="29" y="20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30" y="19"/>
                      <a:pt x="32" y="18"/>
                      <a:pt x="32" y="17"/>
                    </a:cubicBezTo>
                    <a:cubicBezTo>
                      <a:pt x="32" y="16"/>
                      <a:pt x="30" y="15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9" y="13"/>
                      <a:pt x="28" y="12"/>
                      <a:pt x="27" y="12"/>
                    </a:cubicBezTo>
                    <a:cubicBezTo>
                      <a:pt x="26" y="12"/>
                      <a:pt x="25" y="13"/>
                      <a:pt x="25" y="14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20" y="7"/>
                      <a:pt x="21" y="6"/>
                      <a:pt x="21" y="5"/>
                    </a:cubicBezTo>
                    <a:cubicBezTo>
                      <a:pt x="21" y="4"/>
                      <a:pt x="20" y="3"/>
                      <a:pt x="19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2"/>
                      <a:pt x="17" y="0"/>
                      <a:pt x="16" y="0"/>
                    </a:cubicBezTo>
                    <a:cubicBezTo>
                      <a:pt x="15" y="0"/>
                      <a:pt x="14" y="2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2" y="3"/>
                      <a:pt x="11" y="4"/>
                      <a:pt x="11" y="5"/>
                    </a:cubicBezTo>
                    <a:cubicBezTo>
                      <a:pt x="11" y="6"/>
                      <a:pt x="12" y="7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3"/>
                      <a:pt x="7" y="12"/>
                      <a:pt x="5" y="12"/>
                    </a:cubicBezTo>
                    <a:cubicBezTo>
                      <a:pt x="4" y="12"/>
                      <a:pt x="3" y="13"/>
                      <a:pt x="3" y="14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5"/>
                      <a:pt x="0" y="16"/>
                      <a:pt x="0" y="17"/>
                    </a:cubicBezTo>
                    <a:cubicBezTo>
                      <a:pt x="0" y="18"/>
                      <a:pt x="2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1"/>
                      <a:pt x="4" y="22"/>
                      <a:pt x="5" y="22"/>
                    </a:cubicBezTo>
                    <a:cubicBezTo>
                      <a:pt x="7" y="22"/>
                      <a:pt x="7" y="21"/>
                      <a:pt x="7" y="20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21"/>
                      <a:pt x="14" y="21"/>
                      <a:pt x="14" y="21"/>
                    </a:cubicBezTo>
                    <a:close/>
                  </a:path>
                </a:pathLst>
              </a:custGeom>
              <a:solidFill>
                <a:srgbClr val="F212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0"/>
              <p:cNvSpPr>
                <a:spLocks noEditPoints="1"/>
              </p:cNvSpPr>
              <p:nvPr userDrawn="1"/>
            </p:nvSpPr>
            <p:spPr bwMode="auto">
              <a:xfrm>
                <a:off x="10421938" y="800100"/>
                <a:ext cx="55563" cy="53975"/>
              </a:xfrm>
              <a:custGeom>
                <a:avLst/>
                <a:gdLst>
                  <a:gd name="T0" fmla="*/ 22 w 35"/>
                  <a:gd name="T1" fmla="*/ 0 h 34"/>
                  <a:gd name="T2" fmla="*/ 16 w 35"/>
                  <a:gd name="T3" fmla="*/ 0 h 34"/>
                  <a:gd name="T4" fmla="*/ 0 w 35"/>
                  <a:gd name="T5" fmla="*/ 34 h 34"/>
                  <a:gd name="T6" fmla="*/ 6 w 35"/>
                  <a:gd name="T7" fmla="*/ 34 h 34"/>
                  <a:gd name="T8" fmla="*/ 8 w 35"/>
                  <a:gd name="T9" fmla="*/ 26 h 34"/>
                  <a:gd name="T10" fmla="*/ 27 w 35"/>
                  <a:gd name="T11" fmla="*/ 26 h 34"/>
                  <a:gd name="T12" fmla="*/ 30 w 35"/>
                  <a:gd name="T13" fmla="*/ 34 h 34"/>
                  <a:gd name="T14" fmla="*/ 35 w 35"/>
                  <a:gd name="T15" fmla="*/ 34 h 34"/>
                  <a:gd name="T16" fmla="*/ 22 w 35"/>
                  <a:gd name="T17" fmla="*/ 0 h 34"/>
                  <a:gd name="T18" fmla="*/ 22 w 35"/>
                  <a:gd name="T19" fmla="*/ 0 h 34"/>
                  <a:gd name="T20" fmla="*/ 22 w 35"/>
                  <a:gd name="T21" fmla="*/ 0 h 34"/>
                  <a:gd name="T22" fmla="*/ 24 w 35"/>
                  <a:gd name="T23" fmla="*/ 21 h 34"/>
                  <a:gd name="T24" fmla="*/ 11 w 35"/>
                  <a:gd name="T25" fmla="*/ 21 h 34"/>
                  <a:gd name="T26" fmla="*/ 19 w 35"/>
                  <a:gd name="T27" fmla="*/ 5 h 34"/>
                  <a:gd name="T28" fmla="*/ 24 w 35"/>
                  <a:gd name="T29" fmla="*/ 21 h 34"/>
                  <a:gd name="T30" fmla="*/ 24 w 35"/>
                  <a:gd name="T31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5" h="34">
                    <a:moveTo>
                      <a:pt x="22" y="0"/>
                    </a:moveTo>
                    <a:lnTo>
                      <a:pt x="16" y="0"/>
                    </a:lnTo>
                    <a:lnTo>
                      <a:pt x="0" y="34"/>
                    </a:lnTo>
                    <a:lnTo>
                      <a:pt x="6" y="34"/>
                    </a:lnTo>
                    <a:lnTo>
                      <a:pt x="8" y="26"/>
                    </a:lnTo>
                    <a:lnTo>
                      <a:pt x="27" y="26"/>
                    </a:lnTo>
                    <a:lnTo>
                      <a:pt x="30" y="34"/>
                    </a:lnTo>
                    <a:lnTo>
                      <a:pt x="35" y="34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  <a:moveTo>
                      <a:pt x="24" y="21"/>
                    </a:moveTo>
                    <a:lnTo>
                      <a:pt x="11" y="21"/>
                    </a:lnTo>
                    <a:lnTo>
                      <a:pt x="19" y="5"/>
                    </a:lnTo>
                    <a:lnTo>
                      <a:pt x="24" y="21"/>
                    </a:lnTo>
                    <a:lnTo>
                      <a:pt x="24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11"/>
              <p:cNvSpPr>
                <a:spLocks/>
              </p:cNvSpPr>
              <p:nvPr userDrawn="1"/>
            </p:nvSpPr>
            <p:spPr bwMode="auto">
              <a:xfrm>
                <a:off x="10482263" y="800100"/>
                <a:ext cx="41275" cy="53975"/>
              </a:xfrm>
              <a:custGeom>
                <a:avLst/>
                <a:gdLst>
                  <a:gd name="T0" fmla="*/ 8 w 10"/>
                  <a:gd name="T1" fmla="*/ 8 h 13"/>
                  <a:gd name="T2" fmla="*/ 5 w 10"/>
                  <a:gd name="T3" fmla="*/ 11 h 13"/>
                  <a:gd name="T4" fmla="*/ 2 w 10"/>
                  <a:gd name="T5" fmla="*/ 8 h 13"/>
                  <a:gd name="T6" fmla="*/ 2 w 10"/>
                  <a:gd name="T7" fmla="*/ 0 h 13"/>
                  <a:gd name="T8" fmla="*/ 0 w 10"/>
                  <a:gd name="T9" fmla="*/ 0 h 13"/>
                  <a:gd name="T10" fmla="*/ 0 w 10"/>
                  <a:gd name="T11" fmla="*/ 8 h 13"/>
                  <a:gd name="T12" fmla="*/ 5 w 10"/>
                  <a:gd name="T13" fmla="*/ 13 h 13"/>
                  <a:gd name="T14" fmla="*/ 10 w 10"/>
                  <a:gd name="T15" fmla="*/ 8 h 13"/>
                  <a:gd name="T16" fmla="*/ 10 w 10"/>
                  <a:gd name="T17" fmla="*/ 0 h 13"/>
                  <a:gd name="T18" fmla="*/ 8 w 10"/>
                  <a:gd name="T19" fmla="*/ 0 h 13"/>
                  <a:gd name="T20" fmla="*/ 8 w 10"/>
                  <a:gd name="T21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3">
                    <a:moveTo>
                      <a:pt x="8" y="8"/>
                    </a:moveTo>
                    <a:cubicBezTo>
                      <a:pt x="8" y="10"/>
                      <a:pt x="7" y="11"/>
                      <a:pt x="5" y="11"/>
                    </a:cubicBezTo>
                    <a:cubicBezTo>
                      <a:pt x="4" y="11"/>
                      <a:pt x="2" y="10"/>
                      <a:pt x="2" y="8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1"/>
                      <a:pt x="3" y="13"/>
                      <a:pt x="5" y="13"/>
                    </a:cubicBezTo>
                    <a:cubicBezTo>
                      <a:pt x="8" y="13"/>
                      <a:pt x="10" y="11"/>
                      <a:pt x="10" y="8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8"/>
                      <a:pt x="8" y="8"/>
                      <a:pt x="8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12"/>
              <p:cNvSpPr>
                <a:spLocks/>
              </p:cNvSpPr>
              <p:nvPr userDrawn="1"/>
            </p:nvSpPr>
            <p:spPr bwMode="auto">
              <a:xfrm>
                <a:off x="10536238" y="800100"/>
                <a:ext cx="42863" cy="53975"/>
              </a:xfrm>
              <a:custGeom>
                <a:avLst/>
                <a:gdLst>
                  <a:gd name="T0" fmla="*/ 5 w 10"/>
                  <a:gd name="T1" fmla="*/ 5 h 13"/>
                  <a:gd name="T2" fmla="*/ 2 w 10"/>
                  <a:gd name="T3" fmla="*/ 3 h 13"/>
                  <a:gd name="T4" fmla="*/ 5 w 10"/>
                  <a:gd name="T5" fmla="*/ 2 h 13"/>
                  <a:gd name="T6" fmla="*/ 8 w 10"/>
                  <a:gd name="T7" fmla="*/ 3 h 13"/>
                  <a:gd name="T8" fmla="*/ 8 w 10"/>
                  <a:gd name="T9" fmla="*/ 3 h 13"/>
                  <a:gd name="T10" fmla="*/ 10 w 10"/>
                  <a:gd name="T11" fmla="*/ 2 h 13"/>
                  <a:gd name="T12" fmla="*/ 10 w 10"/>
                  <a:gd name="T13" fmla="*/ 2 h 13"/>
                  <a:gd name="T14" fmla="*/ 5 w 10"/>
                  <a:gd name="T15" fmla="*/ 0 h 13"/>
                  <a:gd name="T16" fmla="*/ 1 w 10"/>
                  <a:gd name="T17" fmla="*/ 1 h 13"/>
                  <a:gd name="T18" fmla="*/ 0 w 10"/>
                  <a:gd name="T19" fmla="*/ 3 h 13"/>
                  <a:gd name="T20" fmla="*/ 5 w 10"/>
                  <a:gd name="T21" fmla="*/ 7 h 13"/>
                  <a:gd name="T22" fmla="*/ 8 w 10"/>
                  <a:gd name="T23" fmla="*/ 9 h 13"/>
                  <a:gd name="T24" fmla="*/ 5 w 10"/>
                  <a:gd name="T25" fmla="*/ 11 h 13"/>
                  <a:gd name="T26" fmla="*/ 1 w 10"/>
                  <a:gd name="T27" fmla="*/ 9 h 13"/>
                  <a:gd name="T28" fmla="*/ 1 w 10"/>
                  <a:gd name="T29" fmla="*/ 9 h 13"/>
                  <a:gd name="T30" fmla="*/ 0 w 10"/>
                  <a:gd name="T31" fmla="*/ 10 h 13"/>
                  <a:gd name="T32" fmla="*/ 0 w 10"/>
                  <a:gd name="T33" fmla="*/ 10 h 13"/>
                  <a:gd name="T34" fmla="*/ 5 w 10"/>
                  <a:gd name="T35" fmla="*/ 13 h 13"/>
                  <a:gd name="T36" fmla="*/ 10 w 10"/>
                  <a:gd name="T37" fmla="*/ 9 h 13"/>
                  <a:gd name="T38" fmla="*/ 5 w 10"/>
                  <a:gd name="T39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" h="13">
                    <a:moveTo>
                      <a:pt x="5" y="5"/>
                    </a:moveTo>
                    <a:cubicBezTo>
                      <a:pt x="3" y="5"/>
                      <a:pt x="2" y="5"/>
                      <a:pt x="2" y="3"/>
                    </a:cubicBezTo>
                    <a:cubicBezTo>
                      <a:pt x="2" y="2"/>
                      <a:pt x="4" y="2"/>
                      <a:pt x="5" y="2"/>
                    </a:cubicBezTo>
                    <a:cubicBezTo>
                      <a:pt x="6" y="2"/>
                      <a:pt x="8" y="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4" y="0"/>
                      <a:pt x="2" y="0"/>
                      <a:pt x="1" y="1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6"/>
                      <a:pt x="3" y="7"/>
                      <a:pt x="5" y="7"/>
                    </a:cubicBezTo>
                    <a:cubicBezTo>
                      <a:pt x="7" y="7"/>
                      <a:pt x="8" y="8"/>
                      <a:pt x="8" y="9"/>
                    </a:cubicBezTo>
                    <a:cubicBezTo>
                      <a:pt x="8" y="11"/>
                      <a:pt x="6" y="11"/>
                      <a:pt x="5" y="11"/>
                    </a:cubicBezTo>
                    <a:cubicBezTo>
                      <a:pt x="4" y="11"/>
                      <a:pt x="2" y="11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3" y="13"/>
                      <a:pt x="5" y="13"/>
                    </a:cubicBezTo>
                    <a:cubicBezTo>
                      <a:pt x="8" y="13"/>
                      <a:pt x="10" y="12"/>
                      <a:pt x="10" y="9"/>
                    </a:cubicBezTo>
                    <a:cubicBezTo>
                      <a:pt x="10" y="6"/>
                      <a:pt x="8" y="6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13"/>
              <p:cNvSpPr>
                <a:spLocks/>
              </p:cNvSpPr>
              <p:nvPr userDrawn="1"/>
            </p:nvSpPr>
            <p:spPr bwMode="auto">
              <a:xfrm>
                <a:off x="10583863" y="800100"/>
                <a:ext cx="41275" cy="53975"/>
              </a:xfrm>
              <a:custGeom>
                <a:avLst/>
                <a:gdLst>
                  <a:gd name="T0" fmla="*/ 0 w 26"/>
                  <a:gd name="T1" fmla="*/ 5 h 34"/>
                  <a:gd name="T2" fmla="*/ 10 w 26"/>
                  <a:gd name="T3" fmla="*/ 5 h 34"/>
                  <a:gd name="T4" fmla="*/ 10 w 26"/>
                  <a:gd name="T5" fmla="*/ 34 h 34"/>
                  <a:gd name="T6" fmla="*/ 16 w 26"/>
                  <a:gd name="T7" fmla="*/ 34 h 34"/>
                  <a:gd name="T8" fmla="*/ 16 w 26"/>
                  <a:gd name="T9" fmla="*/ 5 h 34"/>
                  <a:gd name="T10" fmla="*/ 26 w 26"/>
                  <a:gd name="T11" fmla="*/ 5 h 34"/>
                  <a:gd name="T12" fmla="*/ 26 w 26"/>
                  <a:gd name="T13" fmla="*/ 0 h 34"/>
                  <a:gd name="T14" fmla="*/ 0 w 26"/>
                  <a:gd name="T15" fmla="*/ 0 h 34"/>
                  <a:gd name="T16" fmla="*/ 0 w 26"/>
                  <a:gd name="T17" fmla="*/ 5 h 34"/>
                  <a:gd name="T18" fmla="*/ 0 w 26"/>
                  <a:gd name="T19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4">
                    <a:moveTo>
                      <a:pt x="0" y="5"/>
                    </a:moveTo>
                    <a:lnTo>
                      <a:pt x="10" y="5"/>
                    </a:lnTo>
                    <a:lnTo>
                      <a:pt x="10" y="34"/>
                    </a:lnTo>
                    <a:lnTo>
                      <a:pt x="16" y="34"/>
                    </a:lnTo>
                    <a:lnTo>
                      <a:pt x="16" y="5"/>
                    </a:lnTo>
                    <a:lnTo>
                      <a:pt x="26" y="5"/>
                    </a:lnTo>
                    <a:lnTo>
                      <a:pt x="26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14"/>
              <p:cNvSpPr>
                <a:spLocks noEditPoints="1"/>
              </p:cNvSpPr>
              <p:nvPr userDrawn="1"/>
            </p:nvSpPr>
            <p:spPr bwMode="auto">
              <a:xfrm>
                <a:off x="10634663" y="800100"/>
                <a:ext cx="46038" cy="53975"/>
              </a:xfrm>
              <a:custGeom>
                <a:avLst/>
                <a:gdLst>
                  <a:gd name="T0" fmla="*/ 10 w 11"/>
                  <a:gd name="T1" fmla="*/ 4 h 13"/>
                  <a:gd name="T2" fmla="*/ 6 w 11"/>
                  <a:gd name="T3" fmla="*/ 0 h 13"/>
                  <a:gd name="T4" fmla="*/ 0 w 11"/>
                  <a:gd name="T5" fmla="*/ 0 h 13"/>
                  <a:gd name="T6" fmla="*/ 0 w 11"/>
                  <a:gd name="T7" fmla="*/ 13 h 13"/>
                  <a:gd name="T8" fmla="*/ 2 w 11"/>
                  <a:gd name="T9" fmla="*/ 13 h 13"/>
                  <a:gd name="T10" fmla="*/ 2 w 11"/>
                  <a:gd name="T11" fmla="*/ 8 h 13"/>
                  <a:gd name="T12" fmla="*/ 5 w 11"/>
                  <a:gd name="T13" fmla="*/ 8 h 13"/>
                  <a:gd name="T14" fmla="*/ 9 w 11"/>
                  <a:gd name="T15" fmla="*/ 13 h 13"/>
                  <a:gd name="T16" fmla="*/ 11 w 11"/>
                  <a:gd name="T17" fmla="*/ 13 h 13"/>
                  <a:gd name="T18" fmla="*/ 7 w 11"/>
                  <a:gd name="T19" fmla="*/ 8 h 13"/>
                  <a:gd name="T20" fmla="*/ 10 w 11"/>
                  <a:gd name="T21" fmla="*/ 4 h 13"/>
                  <a:gd name="T22" fmla="*/ 2 w 11"/>
                  <a:gd name="T23" fmla="*/ 2 h 13"/>
                  <a:gd name="T24" fmla="*/ 6 w 11"/>
                  <a:gd name="T25" fmla="*/ 2 h 13"/>
                  <a:gd name="T26" fmla="*/ 8 w 11"/>
                  <a:gd name="T27" fmla="*/ 4 h 13"/>
                  <a:gd name="T28" fmla="*/ 6 w 11"/>
                  <a:gd name="T29" fmla="*/ 6 h 13"/>
                  <a:gd name="T30" fmla="*/ 2 w 11"/>
                  <a:gd name="T31" fmla="*/ 6 h 13"/>
                  <a:gd name="T32" fmla="*/ 2 w 11"/>
                  <a:gd name="T3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13">
                    <a:moveTo>
                      <a:pt x="10" y="4"/>
                    </a:moveTo>
                    <a:cubicBezTo>
                      <a:pt x="10" y="2"/>
                      <a:pt x="9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9" y="8"/>
                      <a:pt x="10" y="6"/>
                      <a:pt x="10" y="4"/>
                    </a:cubicBezTo>
                    <a:close/>
                    <a:moveTo>
                      <a:pt x="2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6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15"/>
              <p:cNvSpPr>
                <a:spLocks noEditPoints="1"/>
              </p:cNvSpPr>
              <p:nvPr userDrawn="1"/>
            </p:nvSpPr>
            <p:spPr bwMode="auto">
              <a:xfrm>
                <a:off x="10685463" y="800100"/>
                <a:ext cx="53975" cy="53975"/>
              </a:xfrm>
              <a:custGeom>
                <a:avLst/>
                <a:gdLst>
                  <a:gd name="T0" fmla="*/ 21 w 34"/>
                  <a:gd name="T1" fmla="*/ 0 h 34"/>
                  <a:gd name="T2" fmla="*/ 16 w 34"/>
                  <a:gd name="T3" fmla="*/ 0 h 34"/>
                  <a:gd name="T4" fmla="*/ 0 w 34"/>
                  <a:gd name="T5" fmla="*/ 34 h 34"/>
                  <a:gd name="T6" fmla="*/ 5 w 34"/>
                  <a:gd name="T7" fmla="*/ 34 h 34"/>
                  <a:gd name="T8" fmla="*/ 8 w 34"/>
                  <a:gd name="T9" fmla="*/ 26 h 34"/>
                  <a:gd name="T10" fmla="*/ 26 w 34"/>
                  <a:gd name="T11" fmla="*/ 26 h 34"/>
                  <a:gd name="T12" fmla="*/ 29 w 34"/>
                  <a:gd name="T13" fmla="*/ 34 h 34"/>
                  <a:gd name="T14" fmla="*/ 34 w 34"/>
                  <a:gd name="T15" fmla="*/ 34 h 34"/>
                  <a:gd name="T16" fmla="*/ 21 w 34"/>
                  <a:gd name="T17" fmla="*/ 0 h 34"/>
                  <a:gd name="T18" fmla="*/ 21 w 34"/>
                  <a:gd name="T19" fmla="*/ 0 h 34"/>
                  <a:gd name="T20" fmla="*/ 21 w 34"/>
                  <a:gd name="T21" fmla="*/ 0 h 34"/>
                  <a:gd name="T22" fmla="*/ 24 w 34"/>
                  <a:gd name="T23" fmla="*/ 21 h 34"/>
                  <a:gd name="T24" fmla="*/ 10 w 34"/>
                  <a:gd name="T25" fmla="*/ 21 h 34"/>
                  <a:gd name="T26" fmla="*/ 18 w 34"/>
                  <a:gd name="T27" fmla="*/ 5 h 34"/>
                  <a:gd name="T28" fmla="*/ 24 w 34"/>
                  <a:gd name="T29" fmla="*/ 21 h 34"/>
                  <a:gd name="T30" fmla="*/ 24 w 34"/>
                  <a:gd name="T31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" h="34">
                    <a:moveTo>
                      <a:pt x="21" y="0"/>
                    </a:moveTo>
                    <a:lnTo>
                      <a:pt x="16" y="0"/>
                    </a:lnTo>
                    <a:lnTo>
                      <a:pt x="0" y="34"/>
                    </a:lnTo>
                    <a:lnTo>
                      <a:pt x="5" y="34"/>
                    </a:lnTo>
                    <a:lnTo>
                      <a:pt x="8" y="26"/>
                    </a:lnTo>
                    <a:lnTo>
                      <a:pt x="26" y="26"/>
                    </a:lnTo>
                    <a:lnTo>
                      <a:pt x="29" y="34"/>
                    </a:lnTo>
                    <a:lnTo>
                      <a:pt x="34" y="34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  <a:moveTo>
                      <a:pt x="24" y="21"/>
                    </a:moveTo>
                    <a:lnTo>
                      <a:pt x="10" y="21"/>
                    </a:lnTo>
                    <a:lnTo>
                      <a:pt x="18" y="5"/>
                    </a:lnTo>
                    <a:lnTo>
                      <a:pt x="24" y="21"/>
                    </a:lnTo>
                    <a:lnTo>
                      <a:pt x="24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6"/>
              <p:cNvSpPr>
                <a:spLocks/>
              </p:cNvSpPr>
              <p:nvPr userDrawn="1"/>
            </p:nvSpPr>
            <p:spPr bwMode="auto">
              <a:xfrm>
                <a:off x="10748963" y="800100"/>
                <a:ext cx="38100" cy="53975"/>
              </a:xfrm>
              <a:custGeom>
                <a:avLst/>
                <a:gdLst>
                  <a:gd name="T0" fmla="*/ 5 w 24"/>
                  <a:gd name="T1" fmla="*/ 0 h 34"/>
                  <a:gd name="T2" fmla="*/ 0 w 24"/>
                  <a:gd name="T3" fmla="*/ 0 h 34"/>
                  <a:gd name="T4" fmla="*/ 0 w 24"/>
                  <a:gd name="T5" fmla="*/ 34 h 34"/>
                  <a:gd name="T6" fmla="*/ 24 w 24"/>
                  <a:gd name="T7" fmla="*/ 34 h 34"/>
                  <a:gd name="T8" fmla="*/ 24 w 24"/>
                  <a:gd name="T9" fmla="*/ 29 h 34"/>
                  <a:gd name="T10" fmla="*/ 5 w 24"/>
                  <a:gd name="T11" fmla="*/ 29 h 34"/>
                  <a:gd name="T12" fmla="*/ 5 w 24"/>
                  <a:gd name="T13" fmla="*/ 0 h 34"/>
                  <a:gd name="T14" fmla="*/ 5 w 24"/>
                  <a:gd name="T1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4">
                    <a:moveTo>
                      <a:pt x="5" y="0"/>
                    </a:moveTo>
                    <a:lnTo>
                      <a:pt x="0" y="0"/>
                    </a:lnTo>
                    <a:lnTo>
                      <a:pt x="0" y="34"/>
                    </a:lnTo>
                    <a:lnTo>
                      <a:pt x="24" y="34"/>
                    </a:lnTo>
                    <a:lnTo>
                      <a:pt x="24" y="29"/>
                    </a:lnTo>
                    <a:lnTo>
                      <a:pt x="5" y="29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17"/>
              <p:cNvSpPr>
                <a:spLocks/>
              </p:cNvSpPr>
              <p:nvPr userDrawn="1"/>
            </p:nvSpPr>
            <p:spPr bwMode="auto">
              <a:xfrm>
                <a:off x="10790238" y="800100"/>
                <a:ext cx="9525" cy="53975"/>
              </a:xfrm>
              <a:custGeom>
                <a:avLst/>
                <a:gdLst>
                  <a:gd name="T0" fmla="*/ 0 w 6"/>
                  <a:gd name="T1" fmla="*/ 34 h 34"/>
                  <a:gd name="T2" fmla="*/ 6 w 6"/>
                  <a:gd name="T3" fmla="*/ 34 h 34"/>
                  <a:gd name="T4" fmla="*/ 6 w 6"/>
                  <a:gd name="T5" fmla="*/ 0 h 34"/>
                  <a:gd name="T6" fmla="*/ 0 w 6"/>
                  <a:gd name="T7" fmla="*/ 0 h 34"/>
                  <a:gd name="T8" fmla="*/ 0 w 6"/>
                  <a:gd name="T9" fmla="*/ 34 h 34"/>
                  <a:gd name="T10" fmla="*/ 0 w 6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4">
                    <a:moveTo>
                      <a:pt x="0" y="34"/>
                    </a:moveTo>
                    <a:lnTo>
                      <a:pt x="6" y="3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18"/>
              <p:cNvSpPr>
                <a:spLocks noEditPoints="1"/>
              </p:cNvSpPr>
              <p:nvPr userDrawn="1"/>
            </p:nvSpPr>
            <p:spPr bwMode="auto">
              <a:xfrm>
                <a:off x="10807700" y="800100"/>
                <a:ext cx="58738" cy="53975"/>
              </a:xfrm>
              <a:custGeom>
                <a:avLst/>
                <a:gdLst>
                  <a:gd name="T0" fmla="*/ 21 w 37"/>
                  <a:gd name="T1" fmla="*/ 0 h 34"/>
                  <a:gd name="T2" fmla="*/ 16 w 37"/>
                  <a:gd name="T3" fmla="*/ 0 h 34"/>
                  <a:gd name="T4" fmla="*/ 0 w 37"/>
                  <a:gd name="T5" fmla="*/ 34 h 34"/>
                  <a:gd name="T6" fmla="*/ 8 w 37"/>
                  <a:gd name="T7" fmla="*/ 34 h 34"/>
                  <a:gd name="T8" fmla="*/ 11 w 37"/>
                  <a:gd name="T9" fmla="*/ 26 h 34"/>
                  <a:gd name="T10" fmla="*/ 27 w 37"/>
                  <a:gd name="T11" fmla="*/ 26 h 34"/>
                  <a:gd name="T12" fmla="*/ 29 w 37"/>
                  <a:gd name="T13" fmla="*/ 34 h 34"/>
                  <a:gd name="T14" fmla="*/ 37 w 37"/>
                  <a:gd name="T15" fmla="*/ 34 h 34"/>
                  <a:gd name="T16" fmla="*/ 21 w 37"/>
                  <a:gd name="T17" fmla="*/ 0 h 34"/>
                  <a:gd name="T18" fmla="*/ 21 w 37"/>
                  <a:gd name="T19" fmla="*/ 0 h 34"/>
                  <a:gd name="T20" fmla="*/ 21 w 37"/>
                  <a:gd name="T21" fmla="*/ 0 h 34"/>
                  <a:gd name="T22" fmla="*/ 27 w 37"/>
                  <a:gd name="T23" fmla="*/ 21 h 34"/>
                  <a:gd name="T24" fmla="*/ 13 w 37"/>
                  <a:gd name="T25" fmla="*/ 21 h 34"/>
                  <a:gd name="T26" fmla="*/ 19 w 37"/>
                  <a:gd name="T27" fmla="*/ 5 h 34"/>
                  <a:gd name="T28" fmla="*/ 27 w 37"/>
                  <a:gd name="T29" fmla="*/ 21 h 34"/>
                  <a:gd name="T30" fmla="*/ 27 w 37"/>
                  <a:gd name="T31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34">
                    <a:moveTo>
                      <a:pt x="21" y="0"/>
                    </a:moveTo>
                    <a:lnTo>
                      <a:pt x="16" y="0"/>
                    </a:lnTo>
                    <a:lnTo>
                      <a:pt x="0" y="34"/>
                    </a:lnTo>
                    <a:lnTo>
                      <a:pt x="8" y="34"/>
                    </a:lnTo>
                    <a:lnTo>
                      <a:pt x="11" y="26"/>
                    </a:lnTo>
                    <a:lnTo>
                      <a:pt x="27" y="26"/>
                    </a:lnTo>
                    <a:lnTo>
                      <a:pt x="29" y="34"/>
                    </a:lnTo>
                    <a:lnTo>
                      <a:pt x="37" y="34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  <a:moveTo>
                      <a:pt x="27" y="21"/>
                    </a:moveTo>
                    <a:lnTo>
                      <a:pt x="13" y="21"/>
                    </a:lnTo>
                    <a:lnTo>
                      <a:pt x="19" y="5"/>
                    </a:lnTo>
                    <a:lnTo>
                      <a:pt x="27" y="21"/>
                    </a:lnTo>
                    <a:lnTo>
                      <a:pt x="27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19"/>
              <p:cNvSpPr>
                <a:spLocks/>
              </p:cNvSpPr>
              <p:nvPr userDrawn="1"/>
            </p:nvSpPr>
            <p:spPr bwMode="auto">
              <a:xfrm>
                <a:off x="10875963" y="800100"/>
                <a:ext cx="41275" cy="53975"/>
              </a:xfrm>
              <a:custGeom>
                <a:avLst/>
                <a:gdLst>
                  <a:gd name="T0" fmla="*/ 21 w 26"/>
                  <a:gd name="T1" fmla="*/ 24 h 34"/>
                  <a:gd name="T2" fmla="*/ 2 w 26"/>
                  <a:gd name="T3" fmla="*/ 0 h 34"/>
                  <a:gd name="T4" fmla="*/ 0 w 26"/>
                  <a:gd name="T5" fmla="*/ 0 h 34"/>
                  <a:gd name="T6" fmla="*/ 0 w 26"/>
                  <a:gd name="T7" fmla="*/ 34 h 34"/>
                  <a:gd name="T8" fmla="*/ 5 w 26"/>
                  <a:gd name="T9" fmla="*/ 34 h 34"/>
                  <a:gd name="T10" fmla="*/ 5 w 26"/>
                  <a:gd name="T11" fmla="*/ 10 h 34"/>
                  <a:gd name="T12" fmla="*/ 24 w 26"/>
                  <a:gd name="T13" fmla="*/ 34 h 34"/>
                  <a:gd name="T14" fmla="*/ 26 w 26"/>
                  <a:gd name="T15" fmla="*/ 34 h 34"/>
                  <a:gd name="T16" fmla="*/ 26 w 26"/>
                  <a:gd name="T17" fmla="*/ 0 h 34"/>
                  <a:gd name="T18" fmla="*/ 21 w 26"/>
                  <a:gd name="T19" fmla="*/ 0 h 34"/>
                  <a:gd name="T20" fmla="*/ 21 w 26"/>
                  <a:gd name="T21" fmla="*/ 24 h 34"/>
                  <a:gd name="T22" fmla="*/ 21 w 26"/>
                  <a:gd name="T23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34">
                    <a:moveTo>
                      <a:pt x="21" y="24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5" y="34"/>
                    </a:lnTo>
                    <a:lnTo>
                      <a:pt x="5" y="10"/>
                    </a:lnTo>
                    <a:lnTo>
                      <a:pt x="24" y="34"/>
                    </a:lnTo>
                    <a:lnTo>
                      <a:pt x="26" y="34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21" y="24"/>
                    </a:lnTo>
                    <a:lnTo>
                      <a:pt x="21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20"/>
              <p:cNvSpPr>
                <a:spLocks/>
              </p:cNvSpPr>
              <p:nvPr userDrawn="1"/>
            </p:nvSpPr>
            <p:spPr bwMode="auto">
              <a:xfrm>
                <a:off x="10955338" y="800100"/>
                <a:ext cx="50800" cy="53975"/>
              </a:xfrm>
              <a:custGeom>
                <a:avLst/>
                <a:gdLst>
                  <a:gd name="T0" fmla="*/ 10 w 12"/>
                  <a:gd name="T1" fmla="*/ 10 h 13"/>
                  <a:gd name="T2" fmla="*/ 7 w 12"/>
                  <a:gd name="T3" fmla="*/ 11 h 13"/>
                  <a:gd name="T4" fmla="*/ 2 w 12"/>
                  <a:gd name="T5" fmla="*/ 6 h 13"/>
                  <a:gd name="T6" fmla="*/ 7 w 12"/>
                  <a:gd name="T7" fmla="*/ 2 h 13"/>
                  <a:gd name="T8" fmla="*/ 10 w 12"/>
                  <a:gd name="T9" fmla="*/ 3 h 13"/>
                  <a:gd name="T10" fmla="*/ 10 w 12"/>
                  <a:gd name="T11" fmla="*/ 3 h 13"/>
                  <a:gd name="T12" fmla="*/ 11 w 12"/>
                  <a:gd name="T13" fmla="*/ 2 h 13"/>
                  <a:gd name="T14" fmla="*/ 11 w 12"/>
                  <a:gd name="T15" fmla="*/ 2 h 13"/>
                  <a:gd name="T16" fmla="*/ 7 w 12"/>
                  <a:gd name="T17" fmla="*/ 0 h 13"/>
                  <a:gd name="T18" fmla="*/ 2 w 12"/>
                  <a:gd name="T19" fmla="*/ 2 h 13"/>
                  <a:gd name="T20" fmla="*/ 0 w 12"/>
                  <a:gd name="T21" fmla="*/ 6 h 13"/>
                  <a:gd name="T22" fmla="*/ 7 w 12"/>
                  <a:gd name="T23" fmla="*/ 13 h 13"/>
                  <a:gd name="T24" fmla="*/ 11 w 12"/>
                  <a:gd name="T25" fmla="*/ 11 h 13"/>
                  <a:gd name="T26" fmla="*/ 12 w 12"/>
                  <a:gd name="T27" fmla="*/ 11 h 13"/>
                  <a:gd name="T28" fmla="*/ 10 w 12"/>
                  <a:gd name="T29" fmla="*/ 9 h 13"/>
                  <a:gd name="T30" fmla="*/ 10 w 12"/>
                  <a:gd name="T31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" h="13">
                    <a:moveTo>
                      <a:pt x="10" y="10"/>
                    </a:moveTo>
                    <a:cubicBezTo>
                      <a:pt x="9" y="10"/>
                      <a:pt x="8" y="11"/>
                      <a:pt x="7" y="11"/>
                    </a:cubicBezTo>
                    <a:cubicBezTo>
                      <a:pt x="3" y="11"/>
                      <a:pt x="2" y="9"/>
                      <a:pt x="2" y="6"/>
                    </a:cubicBezTo>
                    <a:cubicBezTo>
                      <a:pt x="2" y="4"/>
                      <a:pt x="4" y="2"/>
                      <a:pt x="7" y="2"/>
                    </a:cubicBezTo>
                    <a:cubicBezTo>
                      <a:pt x="8" y="2"/>
                      <a:pt x="9" y="2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8" y="0"/>
                      <a:pt x="7" y="0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1" y="3"/>
                      <a:pt x="0" y="5"/>
                      <a:pt x="0" y="6"/>
                    </a:cubicBezTo>
                    <a:cubicBezTo>
                      <a:pt x="0" y="10"/>
                      <a:pt x="2" y="13"/>
                      <a:pt x="7" y="13"/>
                    </a:cubicBezTo>
                    <a:cubicBezTo>
                      <a:pt x="8" y="13"/>
                      <a:pt x="10" y="12"/>
                      <a:pt x="11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10"/>
                      <a:pt x="10" y="10"/>
                      <a:pt x="10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21"/>
              <p:cNvSpPr>
                <a:spLocks noEditPoints="1"/>
              </p:cNvSpPr>
              <p:nvPr userDrawn="1"/>
            </p:nvSpPr>
            <p:spPr bwMode="auto">
              <a:xfrm>
                <a:off x="11006138" y="800100"/>
                <a:ext cx="60325" cy="53975"/>
              </a:xfrm>
              <a:custGeom>
                <a:avLst/>
                <a:gdLst>
                  <a:gd name="T0" fmla="*/ 22 w 38"/>
                  <a:gd name="T1" fmla="*/ 0 h 34"/>
                  <a:gd name="T2" fmla="*/ 16 w 38"/>
                  <a:gd name="T3" fmla="*/ 0 h 34"/>
                  <a:gd name="T4" fmla="*/ 0 w 38"/>
                  <a:gd name="T5" fmla="*/ 34 h 34"/>
                  <a:gd name="T6" fmla="*/ 6 w 38"/>
                  <a:gd name="T7" fmla="*/ 34 h 34"/>
                  <a:gd name="T8" fmla="*/ 11 w 38"/>
                  <a:gd name="T9" fmla="*/ 26 h 34"/>
                  <a:gd name="T10" fmla="*/ 27 w 38"/>
                  <a:gd name="T11" fmla="*/ 26 h 34"/>
                  <a:gd name="T12" fmla="*/ 30 w 38"/>
                  <a:gd name="T13" fmla="*/ 34 h 34"/>
                  <a:gd name="T14" fmla="*/ 38 w 38"/>
                  <a:gd name="T15" fmla="*/ 34 h 34"/>
                  <a:gd name="T16" fmla="*/ 22 w 38"/>
                  <a:gd name="T17" fmla="*/ 0 h 34"/>
                  <a:gd name="T18" fmla="*/ 22 w 38"/>
                  <a:gd name="T19" fmla="*/ 0 h 34"/>
                  <a:gd name="T20" fmla="*/ 22 w 38"/>
                  <a:gd name="T21" fmla="*/ 0 h 34"/>
                  <a:gd name="T22" fmla="*/ 24 w 38"/>
                  <a:gd name="T23" fmla="*/ 21 h 34"/>
                  <a:gd name="T24" fmla="*/ 11 w 38"/>
                  <a:gd name="T25" fmla="*/ 21 h 34"/>
                  <a:gd name="T26" fmla="*/ 19 w 38"/>
                  <a:gd name="T27" fmla="*/ 5 h 34"/>
                  <a:gd name="T28" fmla="*/ 24 w 38"/>
                  <a:gd name="T29" fmla="*/ 21 h 34"/>
                  <a:gd name="T30" fmla="*/ 24 w 38"/>
                  <a:gd name="T31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" h="34">
                    <a:moveTo>
                      <a:pt x="22" y="0"/>
                    </a:moveTo>
                    <a:lnTo>
                      <a:pt x="16" y="0"/>
                    </a:lnTo>
                    <a:lnTo>
                      <a:pt x="0" y="34"/>
                    </a:lnTo>
                    <a:lnTo>
                      <a:pt x="6" y="34"/>
                    </a:lnTo>
                    <a:lnTo>
                      <a:pt x="11" y="26"/>
                    </a:lnTo>
                    <a:lnTo>
                      <a:pt x="27" y="26"/>
                    </a:lnTo>
                    <a:lnTo>
                      <a:pt x="30" y="34"/>
                    </a:lnTo>
                    <a:lnTo>
                      <a:pt x="38" y="34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  <a:moveTo>
                      <a:pt x="24" y="21"/>
                    </a:moveTo>
                    <a:lnTo>
                      <a:pt x="11" y="21"/>
                    </a:lnTo>
                    <a:lnTo>
                      <a:pt x="19" y="5"/>
                    </a:lnTo>
                    <a:lnTo>
                      <a:pt x="24" y="21"/>
                    </a:lnTo>
                    <a:lnTo>
                      <a:pt x="24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22"/>
              <p:cNvSpPr>
                <a:spLocks/>
              </p:cNvSpPr>
              <p:nvPr userDrawn="1"/>
            </p:nvSpPr>
            <p:spPr bwMode="auto">
              <a:xfrm>
                <a:off x="11061700" y="800100"/>
                <a:ext cx="42863" cy="53975"/>
              </a:xfrm>
              <a:custGeom>
                <a:avLst/>
                <a:gdLst>
                  <a:gd name="T0" fmla="*/ 0 w 27"/>
                  <a:gd name="T1" fmla="*/ 5 h 34"/>
                  <a:gd name="T2" fmla="*/ 11 w 27"/>
                  <a:gd name="T3" fmla="*/ 5 h 34"/>
                  <a:gd name="T4" fmla="*/ 11 w 27"/>
                  <a:gd name="T5" fmla="*/ 34 h 34"/>
                  <a:gd name="T6" fmla="*/ 16 w 27"/>
                  <a:gd name="T7" fmla="*/ 34 h 34"/>
                  <a:gd name="T8" fmla="*/ 16 w 27"/>
                  <a:gd name="T9" fmla="*/ 5 h 34"/>
                  <a:gd name="T10" fmla="*/ 27 w 27"/>
                  <a:gd name="T11" fmla="*/ 5 h 34"/>
                  <a:gd name="T12" fmla="*/ 27 w 27"/>
                  <a:gd name="T13" fmla="*/ 0 h 34"/>
                  <a:gd name="T14" fmla="*/ 0 w 27"/>
                  <a:gd name="T15" fmla="*/ 0 h 34"/>
                  <a:gd name="T16" fmla="*/ 0 w 27"/>
                  <a:gd name="T17" fmla="*/ 5 h 34"/>
                  <a:gd name="T18" fmla="*/ 0 w 27"/>
                  <a:gd name="T19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34">
                    <a:moveTo>
                      <a:pt x="0" y="5"/>
                    </a:moveTo>
                    <a:lnTo>
                      <a:pt x="11" y="5"/>
                    </a:lnTo>
                    <a:lnTo>
                      <a:pt x="11" y="34"/>
                    </a:lnTo>
                    <a:lnTo>
                      <a:pt x="16" y="34"/>
                    </a:lnTo>
                    <a:lnTo>
                      <a:pt x="16" y="5"/>
                    </a:lnTo>
                    <a:lnTo>
                      <a:pt x="27" y="5"/>
                    </a:lnTo>
                    <a:lnTo>
                      <a:pt x="27" y="0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23"/>
              <p:cNvSpPr>
                <a:spLocks/>
              </p:cNvSpPr>
              <p:nvPr userDrawn="1"/>
            </p:nvSpPr>
            <p:spPr bwMode="auto">
              <a:xfrm>
                <a:off x="11112500" y="800100"/>
                <a:ext cx="46038" cy="53975"/>
              </a:xfrm>
              <a:custGeom>
                <a:avLst/>
                <a:gdLst>
                  <a:gd name="T0" fmla="*/ 24 w 29"/>
                  <a:gd name="T1" fmla="*/ 13 h 34"/>
                  <a:gd name="T2" fmla="*/ 5 w 29"/>
                  <a:gd name="T3" fmla="*/ 13 h 34"/>
                  <a:gd name="T4" fmla="*/ 5 w 29"/>
                  <a:gd name="T5" fmla="*/ 0 h 34"/>
                  <a:gd name="T6" fmla="*/ 0 w 29"/>
                  <a:gd name="T7" fmla="*/ 0 h 34"/>
                  <a:gd name="T8" fmla="*/ 0 w 29"/>
                  <a:gd name="T9" fmla="*/ 34 h 34"/>
                  <a:gd name="T10" fmla="*/ 5 w 29"/>
                  <a:gd name="T11" fmla="*/ 34 h 34"/>
                  <a:gd name="T12" fmla="*/ 5 w 29"/>
                  <a:gd name="T13" fmla="*/ 18 h 34"/>
                  <a:gd name="T14" fmla="*/ 24 w 29"/>
                  <a:gd name="T15" fmla="*/ 18 h 34"/>
                  <a:gd name="T16" fmla="*/ 24 w 29"/>
                  <a:gd name="T17" fmla="*/ 34 h 34"/>
                  <a:gd name="T18" fmla="*/ 29 w 29"/>
                  <a:gd name="T19" fmla="*/ 34 h 34"/>
                  <a:gd name="T20" fmla="*/ 29 w 29"/>
                  <a:gd name="T21" fmla="*/ 0 h 34"/>
                  <a:gd name="T22" fmla="*/ 24 w 29"/>
                  <a:gd name="T23" fmla="*/ 0 h 34"/>
                  <a:gd name="T24" fmla="*/ 24 w 29"/>
                  <a:gd name="T25" fmla="*/ 13 h 34"/>
                  <a:gd name="T26" fmla="*/ 24 w 29"/>
                  <a:gd name="T27" fmla="*/ 1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34">
                    <a:moveTo>
                      <a:pt x="24" y="13"/>
                    </a:moveTo>
                    <a:lnTo>
                      <a:pt x="5" y="13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5" y="34"/>
                    </a:lnTo>
                    <a:lnTo>
                      <a:pt x="5" y="18"/>
                    </a:lnTo>
                    <a:lnTo>
                      <a:pt x="24" y="18"/>
                    </a:lnTo>
                    <a:lnTo>
                      <a:pt x="24" y="34"/>
                    </a:lnTo>
                    <a:lnTo>
                      <a:pt x="29" y="34"/>
                    </a:lnTo>
                    <a:lnTo>
                      <a:pt x="29" y="0"/>
                    </a:lnTo>
                    <a:lnTo>
                      <a:pt x="24" y="0"/>
                    </a:lnTo>
                    <a:lnTo>
                      <a:pt x="24" y="13"/>
                    </a:lnTo>
                    <a:lnTo>
                      <a:pt x="24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24"/>
              <p:cNvSpPr>
                <a:spLocks noEditPoints="1"/>
              </p:cNvSpPr>
              <p:nvPr userDrawn="1"/>
            </p:nvSpPr>
            <p:spPr bwMode="auto">
              <a:xfrm>
                <a:off x="11168063" y="800100"/>
                <a:ext cx="53975" cy="53975"/>
              </a:xfrm>
              <a:custGeom>
                <a:avLst/>
                <a:gdLst>
                  <a:gd name="T0" fmla="*/ 6 w 13"/>
                  <a:gd name="T1" fmla="*/ 0 h 13"/>
                  <a:gd name="T2" fmla="*/ 0 w 13"/>
                  <a:gd name="T3" fmla="*/ 6 h 13"/>
                  <a:gd name="T4" fmla="*/ 6 w 13"/>
                  <a:gd name="T5" fmla="*/ 13 h 13"/>
                  <a:gd name="T6" fmla="*/ 13 w 13"/>
                  <a:gd name="T7" fmla="*/ 6 h 13"/>
                  <a:gd name="T8" fmla="*/ 6 w 13"/>
                  <a:gd name="T9" fmla="*/ 0 h 13"/>
                  <a:gd name="T10" fmla="*/ 6 w 13"/>
                  <a:gd name="T11" fmla="*/ 11 h 13"/>
                  <a:gd name="T12" fmla="*/ 2 w 13"/>
                  <a:gd name="T13" fmla="*/ 6 h 13"/>
                  <a:gd name="T14" fmla="*/ 6 w 13"/>
                  <a:gd name="T15" fmla="*/ 2 h 13"/>
                  <a:gd name="T16" fmla="*/ 11 w 13"/>
                  <a:gd name="T17" fmla="*/ 6 h 13"/>
                  <a:gd name="T18" fmla="*/ 6 w 13"/>
                  <a:gd name="T19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3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2" y="13"/>
                      <a:pt x="6" y="13"/>
                    </a:cubicBezTo>
                    <a:cubicBezTo>
                      <a:pt x="11" y="13"/>
                      <a:pt x="13" y="10"/>
                      <a:pt x="13" y="6"/>
                    </a:cubicBezTo>
                    <a:cubicBezTo>
                      <a:pt x="13" y="3"/>
                      <a:pt x="11" y="0"/>
                      <a:pt x="6" y="0"/>
                    </a:cubicBezTo>
                    <a:close/>
                    <a:moveTo>
                      <a:pt x="6" y="11"/>
                    </a:moveTo>
                    <a:cubicBezTo>
                      <a:pt x="3" y="11"/>
                      <a:pt x="2" y="9"/>
                      <a:pt x="2" y="6"/>
                    </a:cubicBezTo>
                    <a:cubicBezTo>
                      <a:pt x="2" y="4"/>
                      <a:pt x="3" y="2"/>
                      <a:pt x="6" y="2"/>
                    </a:cubicBezTo>
                    <a:cubicBezTo>
                      <a:pt x="9" y="2"/>
                      <a:pt x="11" y="4"/>
                      <a:pt x="11" y="6"/>
                    </a:cubicBezTo>
                    <a:cubicBezTo>
                      <a:pt x="11" y="9"/>
                      <a:pt x="9" y="11"/>
                      <a:pt x="6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25"/>
              <p:cNvSpPr>
                <a:spLocks/>
              </p:cNvSpPr>
              <p:nvPr userDrawn="1"/>
            </p:nvSpPr>
            <p:spPr bwMode="auto">
              <a:xfrm>
                <a:off x="11231563" y="800100"/>
                <a:ext cx="38100" cy="53975"/>
              </a:xfrm>
              <a:custGeom>
                <a:avLst/>
                <a:gdLst>
                  <a:gd name="T0" fmla="*/ 5 w 24"/>
                  <a:gd name="T1" fmla="*/ 0 h 34"/>
                  <a:gd name="T2" fmla="*/ 0 w 24"/>
                  <a:gd name="T3" fmla="*/ 0 h 34"/>
                  <a:gd name="T4" fmla="*/ 0 w 24"/>
                  <a:gd name="T5" fmla="*/ 34 h 34"/>
                  <a:gd name="T6" fmla="*/ 24 w 24"/>
                  <a:gd name="T7" fmla="*/ 34 h 34"/>
                  <a:gd name="T8" fmla="*/ 24 w 24"/>
                  <a:gd name="T9" fmla="*/ 29 h 34"/>
                  <a:gd name="T10" fmla="*/ 5 w 24"/>
                  <a:gd name="T11" fmla="*/ 29 h 34"/>
                  <a:gd name="T12" fmla="*/ 5 w 24"/>
                  <a:gd name="T13" fmla="*/ 0 h 34"/>
                  <a:gd name="T14" fmla="*/ 5 w 24"/>
                  <a:gd name="T1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4">
                    <a:moveTo>
                      <a:pt x="5" y="0"/>
                    </a:moveTo>
                    <a:lnTo>
                      <a:pt x="0" y="0"/>
                    </a:lnTo>
                    <a:lnTo>
                      <a:pt x="0" y="34"/>
                    </a:lnTo>
                    <a:lnTo>
                      <a:pt x="24" y="34"/>
                    </a:lnTo>
                    <a:lnTo>
                      <a:pt x="24" y="29"/>
                    </a:lnTo>
                    <a:lnTo>
                      <a:pt x="5" y="29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26"/>
              <p:cNvSpPr>
                <a:spLocks/>
              </p:cNvSpPr>
              <p:nvPr userDrawn="1"/>
            </p:nvSpPr>
            <p:spPr bwMode="auto">
              <a:xfrm>
                <a:off x="11272838" y="800100"/>
                <a:ext cx="9525" cy="53975"/>
              </a:xfrm>
              <a:custGeom>
                <a:avLst/>
                <a:gdLst>
                  <a:gd name="T0" fmla="*/ 0 w 6"/>
                  <a:gd name="T1" fmla="*/ 34 h 34"/>
                  <a:gd name="T2" fmla="*/ 6 w 6"/>
                  <a:gd name="T3" fmla="*/ 34 h 34"/>
                  <a:gd name="T4" fmla="*/ 6 w 6"/>
                  <a:gd name="T5" fmla="*/ 0 h 34"/>
                  <a:gd name="T6" fmla="*/ 0 w 6"/>
                  <a:gd name="T7" fmla="*/ 0 h 34"/>
                  <a:gd name="T8" fmla="*/ 0 w 6"/>
                  <a:gd name="T9" fmla="*/ 34 h 34"/>
                  <a:gd name="T10" fmla="*/ 0 w 6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4">
                    <a:moveTo>
                      <a:pt x="0" y="34"/>
                    </a:moveTo>
                    <a:lnTo>
                      <a:pt x="6" y="3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27"/>
              <p:cNvSpPr>
                <a:spLocks/>
              </p:cNvSpPr>
              <p:nvPr userDrawn="1"/>
            </p:nvSpPr>
            <p:spPr bwMode="auto">
              <a:xfrm>
                <a:off x="11295063" y="800100"/>
                <a:ext cx="46038" cy="53975"/>
              </a:xfrm>
              <a:custGeom>
                <a:avLst/>
                <a:gdLst>
                  <a:gd name="T0" fmla="*/ 9 w 11"/>
                  <a:gd name="T1" fmla="*/ 10 h 13"/>
                  <a:gd name="T2" fmla="*/ 6 w 11"/>
                  <a:gd name="T3" fmla="*/ 11 h 13"/>
                  <a:gd name="T4" fmla="*/ 2 w 11"/>
                  <a:gd name="T5" fmla="*/ 6 h 13"/>
                  <a:gd name="T6" fmla="*/ 6 w 11"/>
                  <a:gd name="T7" fmla="*/ 2 h 13"/>
                  <a:gd name="T8" fmla="*/ 9 w 11"/>
                  <a:gd name="T9" fmla="*/ 3 h 13"/>
                  <a:gd name="T10" fmla="*/ 10 w 11"/>
                  <a:gd name="T11" fmla="*/ 3 h 13"/>
                  <a:gd name="T12" fmla="*/ 11 w 11"/>
                  <a:gd name="T13" fmla="*/ 2 h 13"/>
                  <a:gd name="T14" fmla="*/ 11 w 11"/>
                  <a:gd name="T15" fmla="*/ 2 h 13"/>
                  <a:gd name="T16" fmla="*/ 6 w 11"/>
                  <a:gd name="T17" fmla="*/ 0 h 13"/>
                  <a:gd name="T18" fmla="*/ 1 w 11"/>
                  <a:gd name="T19" fmla="*/ 2 h 13"/>
                  <a:gd name="T20" fmla="*/ 0 w 11"/>
                  <a:gd name="T21" fmla="*/ 6 h 13"/>
                  <a:gd name="T22" fmla="*/ 6 w 11"/>
                  <a:gd name="T23" fmla="*/ 13 h 13"/>
                  <a:gd name="T24" fmla="*/ 11 w 11"/>
                  <a:gd name="T25" fmla="*/ 11 h 13"/>
                  <a:gd name="T26" fmla="*/ 11 w 11"/>
                  <a:gd name="T27" fmla="*/ 11 h 13"/>
                  <a:gd name="T28" fmla="*/ 10 w 11"/>
                  <a:gd name="T29" fmla="*/ 9 h 13"/>
                  <a:gd name="T30" fmla="*/ 9 w 11"/>
                  <a:gd name="T31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" h="13">
                    <a:moveTo>
                      <a:pt x="9" y="10"/>
                    </a:moveTo>
                    <a:cubicBezTo>
                      <a:pt x="9" y="10"/>
                      <a:pt x="7" y="11"/>
                      <a:pt x="6" y="11"/>
                    </a:cubicBezTo>
                    <a:cubicBezTo>
                      <a:pt x="3" y="11"/>
                      <a:pt x="2" y="9"/>
                      <a:pt x="2" y="6"/>
                    </a:cubicBezTo>
                    <a:cubicBezTo>
                      <a:pt x="2" y="4"/>
                      <a:pt x="3" y="2"/>
                      <a:pt x="6" y="2"/>
                    </a:cubicBezTo>
                    <a:cubicBezTo>
                      <a:pt x="7" y="2"/>
                      <a:pt x="8" y="2"/>
                      <a:pt x="9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1"/>
                      <a:pt x="8" y="0"/>
                      <a:pt x="6" y="0"/>
                    </a:cubicBezTo>
                    <a:cubicBezTo>
                      <a:pt x="4" y="0"/>
                      <a:pt x="3" y="0"/>
                      <a:pt x="1" y="2"/>
                    </a:cubicBezTo>
                    <a:cubicBezTo>
                      <a:pt x="0" y="3"/>
                      <a:pt x="0" y="5"/>
                      <a:pt x="0" y="6"/>
                    </a:cubicBezTo>
                    <a:cubicBezTo>
                      <a:pt x="0" y="10"/>
                      <a:pt x="2" y="13"/>
                      <a:pt x="6" y="13"/>
                    </a:cubicBezTo>
                    <a:cubicBezTo>
                      <a:pt x="8" y="13"/>
                      <a:pt x="10" y="12"/>
                      <a:pt x="11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9" y="10"/>
                      <a:pt x="9" y="10"/>
                      <a:pt x="9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28"/>
              <p:cNvSpPr>
                <a:spLocks/>
              </p:cNvSpPr>
              <p:nvPr userDrawn="1"/>
            </p:nvSpPr>
            <p:spPr bwMode="auto">
              <a:xfrm>
                <a:off x="11374438" y="800100"/>
                <a:ext cx="47625" cy="53975"/>
              </a:xfrm>
              <a:custGeom>
                <a:avLst/>
                <a:gdLst>
                  <a:gd name="T0" fmla="*/ 9 w 11"/>
                  <a:gd name="T1" fmla="*/ 8 h 13"/>
                  <a:gd name="T2" fmla="*/ 5 w 11"/>
                  <a:gd name="T3" fmla="*/ 11 h 13"/>
                  <a:gd name="T4" fmla="*/ 2 w 11"/>
                  <a:gd name="T5" fmla="*/ 8 h 13"/>
                  <a:gd name="T6" fmla="*/ 2 w 11"/>
                  <a:gd name="T7" fmla="*/ 0 h 13"/>
                  <a:gd name="T8" fmla="*/ 0 w 11"/>
                  <a:gd name="T9" fmla="*/ 0 h 13"/>
                  <a:gd name="T10" fmla="*/ 0 w 11"/>
                  <a:gd name="T11" fmla="*/ 8 h 13"/>
                  <a:gd name="T12" fmla="*/ 5 w 11"/>
                  <a:gd name="T13" fmla="*/ 13 h 13"/>
                  <a:gd name="T14" fmla="*/ 11 w 11"/>
                  <a:gd name="T15" fmla="*/ 8 h 13"/>
                  <a:gd name="T16" fmla="*/ 11 w 11"/>
                  <a:gd name="T17" fmla="*/ 0 h 13"/>
                  <a:gd name="T18" fmla="*/ 9 w 11"/>
                  <a:gd name="T19" fmla="*/ 0 h 13"/>
                  <a:gd name="T20" fmla="*/ 9 w 11"/>
                  <a:gd name="T21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3">
                    <a:moveTo>
                      <a:pt x="9" y="8"/>
                    </a:moveTo>
                    <a:cubicBezTo>
                      <a:pt x="9" y="10"/>
                      <a:pt x="7" y="11"/>
                      <a:pt x="5" y="11"/>
                    </a:cubicBezTo>
                    <a:cubicBezTo>
                      <a:pt x="4" y="11"/>
                      <a:pt x="2" y="10"/>
                      <a:pt x="2" y="8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1"/>
                      <a:pt x="3" y="13"/>
                      <a:pt x="5" y="13"/>
                    </a:cubicBezTo>
                    <a:cubicBezTo>
                      <a:pt x="8" y="13"/>
                      <a:pt x="11" y="11"/>
                      <a:pt x="11" y="8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9" y="8"/>
                      <a:pt x="9" y="8"/>
                      <a:pt x="9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29"/>
              <p:cNvSpPr>
                <a:spLocks/>
              </p:cNvSpPr>
              <p:nvPr userDrawn="1"/>
            </p:nvSpPr>
            <p:spPr bwMode="auto">
              <a:xfrm>
                <a:off x="11434763" y="800100"/>
                <a:ext cx="41275" cy="53975"/>
              </a:xfrm>
              <a:custGeom>
                <a:avLst/>
                <a:gdLst>
                  <a:gd name="T0" fmla="*/ 21 w 26"/>
                  <a:gd name="T1" fmla="*/ 24 h 34"/>
                  <a:gd name="T2" fmla="*/ 2 w 26"/>
                  <a:gd name="T3" fmla="*/ 0 h 34"/>
                  <a:gd name="T4" fmla="*/ 0 w 26"/>
                  <a:gd name="T5" fmla="*/ 0 h 34"/>
                  <a:gd name="T6" fmla="*/ 0 w 26"/>
                  <a:gd name="T7" fmla="*/ 34 h 34"/>
                  <a:gd name="T8" fmla="*/ 5 w 26"/>
                  <a:gd name="T9" fmla="*/ 34 h 34"/>
                  <a:gd name="T10" fmla="*/ 5 w 26"/>
                  <a:gd name="T11" fmla="*/ 10 h 34"/>
                  <a:gd name="T12" fmla="*/ 24 w 26"/>
                  <a:gd name="T13" fmla="*/ 34 h 34"/>
                  <a:gd name="T14" fmla="*/ 26 w 26"/>
                  <a:gd name="T15" fmla="*/ 34 h 34"/>
                  <a:gd name="T16" fmla="*/ 26 w 26"/>
                  <a:gd name="T17" fmla="*/ 0 h 34"/>
                  <a:gd name="T18" fmla="*/ 21 w 26"/>
                  <a:gd name="T19" fmla="*/ 0 h 34"/>
                  <a:gd name="T20" fmla="*/ 21 w 26"/>
                  <a:gd name="T21" fmla="*/ 24 h 34"/>
                  <a:gd name="T22" fmla="*/ 21 w 26"/>
                  <a:gd name="T23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34">
                    <a:moveTo>
                      <a:pt x="21" y="24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5" y="34"/>
                    </a:lnTo>
                    <a:lnTo>
                      <a:pt x="5" y="10"/>
                    </a:lnTo>
                    <a:lnTo>
                      <a:pt x="24" y="34"/>
                    </a:lnTo>
                    <a:lnTo>
                      <a:pt x="26" y="34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21" y="24"/>
                    </a:lnTo>
                    <a:lnTo>
                      <a:pt x="21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30"/>
              <p:cNvSpPr>
                <a:spLocks/>
              </p:cNvSpPr>
              <p:nvPr userDrawn="1"/>
            </p:nvSpPr>
            <p:spPr bwMode="auto">
              <a:xfrm>
                <a:off x="11493500" y="800100"/>
                <a:ext cx="7938" cy="53975"/>
              </a:xfrm>
              <a:custGeom>
                <a:avLst/>
                <a:gdLst>
                  <a:gd name="T0" fmla="*/ 0 w 5"/>
                  <a:gd name="T1" fmla="*/ 34 h 34"/>
                  <a:gd name="T2" fmla="*/ 5 w 5"/>
                  <a:gd name="T3" fmla="*/ 34 h 34"/>
                  <a:gd name="T4" fmla="*/ 5 w 5"/>
                  <a:gd name="T5" fmla="*/ 0 h 34"/>
                  <a:gd name="T6" fmla="*/ 0 w 5"/>
                  <a:gd name="T7" fmla="*/ 0 h 34"/>
                  <a:gd name="T8" fmla="*/ 0 w 5"/>
                  <a:gd name="T9" fmla="*/ 34 h 34"/>
                  <a:gd name="T10" fmla="*/ 0 w 5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4">
                    <a:moveTo>
                      <a:pt x="0" y="34"/>
                    </a:moveTo>
                    <a:lnTo>
                      <a:pt x="5" y="34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31"/>
              <p:cNvSpPr>
                <a:spLocks/>
              </p:cNvSpPr>
              <p:nvPr userDrawn="1"/>
            </p:nvSpPr>
            <p:spPr bwMode="auto">
              <a:xfrm>
                <a:off x="11510963" y="800100"/>
                <a:ext cx="50800" cy="53975"/>
              </a:xfrm>
              <a:custGeom>
                <a:avLst/>
                <a:gdLst>
                  <a:gd name="T0" fmla="*/ 5 w 32"/>
                  <a:gd name="T1" fmla="*/ 0 h 34"/>
                  <a:gd name="T2" fmla="*/ 0 w 32"/>
                  <a:gd name="T3" fmla="*/ 0 h 34"/>
                  <a:gd name="T4" fmla="*/ 13 w 32"/>
                  <a:gd name="T5" fmla="*/ 34 h 34"/>
                  <a:gd name="T6" fmla="*/ 18 w 32"/>
                  <a:gd name="T7" fmla="*/ 34 h 34"/>
                  <a:gd name="T8" fmla="*/ 32 w 32"/>
                  <a:gd name="T9" fmla="*/ 0 h 34"/>
                  <a:gd name="T10" fmla="*/ 26 w 32"/>
                  <a:gd name="T11" fmla="*/ 0 h 34"/>
                  <a:gd name="T12" fmla="*/ 16 w 32"/>
                  <a:gd name="T13" fmla="*/ 26 h 34"/>
                  <a:gd name="T14" fmla="*/ 5 w 32"/>
                  <a:gd name="T15" fmla="*/ 0 h 34"/>
                  <a:gd name="T16" fmla="*/ 5 w 32"/>
                  <a:gd name="T1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4">
                    <a:moveTo>
                      <a:pt x="5" y="0"/>
                    </a:moveTo>
                    <a:lnTo>
                      <a:pt x="0" y="0"/>
                    </a:lnTo>
                    <a:lnTo>
                      <a:pt x="13" y="34"/>
                    </a:lnTo>
                    <a:lnTo>
                      <a:pt x="18" y="34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6" y="26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32"/>
              <p:cNvSpPr>
                <a:spLocks/>
              </p:cNvSpPr>
              <p:nvPr userDrawn="1"/>
            </p:nvSpPr>
            <p:spPr bwMode="auto">
              <a:xfrm>
                <a:off x="11569700" y="800100"/>
                <a:ext cx="38100" cy="53975"/>
              </a:xfrm>
              <a:custGeom>
                <a:avLst/>
                <a:gdLst>
                  <a:gd name="T0" fmla="*/ 5 w 24"/>
                  <a:gd name="T1" fmla="*/ 18 h 34"/>
                  <a:gd name="T2" fmla="*/ 24 w 24"/>
                  <a:gd name="T3" fmla="*/ 18 h 34"/>
                  <a:gd name="T4" fmla="*/ 24 w 24"/>
                  <a:gd name="T5" fmla="*/ 13 h 34"/>
                  <a:gd name="T6" fmla="*/ 5 w 24"/>
                  <a:gd name="T7" fmla="*/ 13 h 34"/>
                  <a:gd name="T8" fmla="*/ 5 w 24"/>
                  <a:gd name="T9" fmla="*/ 5 h 34"/>
                  <a:gd name="T10" fmla="*/ 24 w 24"/>
                  <a:gd name="T11" fmla="*/ 5 h 34"/>
                  <a:gd name="T12" fmla="*/ 24 w 24"/>
                  <a:gd name="T13" fmla="*/ 0 h 34"/>
                  <a:gd name="T14" fmla="*/ 0 w 24"/>
                  <a:gd name="T15" fmla="*/ 0 h 34"/>
                  <a:gd name="T16" fmla="*/ 0 w 24"/>
                  <a:gd name="T17" fmla="*/ 34 h 34"/>
                  <a:gd name="T18" fmla="*/ 24 w 24"/>
                  <a:gd name="T19" fmla="*/ 34 h 34"/>
                  <a:gd name="T20" fmla="*/ 24 w 24"/>
                  <a:gd name="T21" fmla="*/ 29 h 34"/>
                  <a:gd name="T22" fmla="*/ 5 w 24"/>
                  <a:gd name="T23" fmla="*/ 29 h 34"/>
                  <a:gd name="T24" fmla="*/ 5 w 24"/>
                  <a:gd name="T25" fmla="*/ 18 h 34"/>
                  <a:gd name="T26" fmla="*/ 5 w 24"/>
                  <a:gd name="T27" fmla="*/ 1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" h="34">
                    <a:moveTo>
                      <a:pt x="5" y="18"/>
                    </a:moveTo>
                    <a:lnTo>
                      <a:pt x="24" y="18"/>
                    </a:lnTo>
                    <a:lnTo>
                      <a:pt x="24" y="13"/>
                    </a:lnTo>
                    <a:lnTo>
                      <a:pt x="5" y="13"/>
                    </a:lnTo>
                    <a:lnTo>
                      <a:pt x="5" y="5"/>
                    </a:lnTo>
                    <a:lnTo>
                      <a:pt x="24" y="5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24" y="34"/>
                    </a:lnTo>
                    <a:lnTo>
                      <a:pt x="24" y="29"/>
                    </a:lnTo>
                    <a:lnTo>
                      <a:pt x="5" y="29"/>
                    </a:lnTo>
                    <a:lnTo>
                      <a:pt x="5" y="18"/>
                    </a:lnTo>
                    <a:lnTo>
                      <a:pt x="5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33"/>
              <p:cNvSpPr>
                <a:spLocks noEditPoints="1"/>
              </p:cNvSpPr>
              <p:nvPr userDrawn="1"/>
            </p:nvSpPr>
            <p:spPr bwMode="auto">
              <a:xfrm>
                <a:off x="11620500" y="800100"/>
                <a:ext cx="46038" cy="53975"/>
              </a:xfrm>
              <a:custGeom>
                <a:avLst/>
                <a:gdLst>
                  <a:gd name="T0" fmla="*/ 10 w 11"/>
                  <a:gd name="T1" fmla="*/ 4 h 13"/>
                  <a:gd name="T2" fmla="*/ 6 w 11"/>
                  <a:gd name="T3" fmla="*/ 0 h 13"/>
                  <a:gd name="T4" fmla="*/ 0 w 11"/>
                  <a:gd name="T5" fmla="*/ 0 h 13"/>
                  <a:gd name="T6" fmla="*/ 0 w 11"/>
                  <a:gd name="T7" fmla="*/ 13 h 13"/>
                  <a:gd name="T8" fmla="*/ 2 w 11"/>
                  <a:gd name="T9" fmla="*/ 13 h 13"/>
                  <a:gd name="T10" fmla="*/ 2 w 11"/>
                  <a:gd name="T11" fmla="*/ 8 h 13"/>
                  <a:gd name="T12" fmla="*/ 4 w 11"/>
                  <a:gd name="T13" fmla="*/ 8 h 13"/>
                  <a:gd name="T14" fmla="*/ 8 w 11"/>
                  <a:gd name="T15" fmla="*/ 13 h 13"/>
                  <a:gd name="T16" fmla="*/ 11 w 11"/>
                  <a:gd name="T17" fmla="*/ 13 h 13"/>
                  <a:gd name="T18" fmla="*/ 7 w 11"/>
                  <a:gd name="T19" fmla="*/ 8 h 13"/>
                  <a:gd name="T20" fmla="*/ 10 w 11"/>
                  <a:gd name="T21" fmla="*/ 4 h 13"/>
                  <a:gd name="T22" fmla="*/ 2 w 11"/>
                  <a:gd name="T23" fmla="*/ 2 h 13"/>
                  <a:gd name="T24" fmla="*/ 6 w 11"/>
                  <a:gd name="T25" fmla="*/ 2 h 13"/>
                  <a:gd name="T26" fmla="*/ 8 w 11"/>
                  <a:gd name="T27" fmla="*/ 4 h 13"/>
                  <a:gd name="T28" fmla="*/ 6 w 11"/>
                  <a:gd name="T29" fmla="*/ 6 h 13"/>
                  <a:gd name="T30" fmla="*/ 2 w 11"/>
                  <a:gd name="T31" fmla="*/ 6 h 13"/>
                  <a:gd name="T32" fmla="*/ 2 w 11"/>
                  <a:gd name="T3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13">
                    <a:moveTo>
                      <a:pt x="10" y="4"/>
                    </a:moveTo>
                    <a:cubicBezTo>
                      <a:pt x="10" y="2"/>
                      <a:pt x="9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9" y="8"/>
                      <a:pt x="10" y="6"/>
                      <a:pt x="10" y="4"/>
                    </a:cubicBezTo>
                    <a:close/>
                    <a:moveTo>
                      <a:pt x="2" y="2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6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34"/>
              <p:cNvSpPr>
                <a:spLocks/>
              </p:cNvSpPr>
              <p:nvPr userDrawn="1"/>
            </p:nvSpPr>
            <p:spPr bwMode="auto">
              <a:xfrm>
                <a:off x="11671300" y="800100"/>
                <a:ext cx="42863" cy="53975"/>
              </a:xfrm>
              <a:custGeom>
                <a:avLst/>
                <a:gdLst>
                  <a:gd name="T0" fmla="*/ 5 w 10"/>
                  <a:gd name="T1" fmla="*/ 5 h 13"/>
                  <a:gd name="T2" fmla="*/ 2 w 10"/>
                  <a:gd name="T3" fmla="*/ 3 h 13"/>
                  <a:gd name="T4" fmla="*/ 5 w 10"/>
                  <a:gd name="T5" fmla="*/ 2 h 13"/>
                  <a:gd name="T6" fmla="*/ 8 w 10"/>
                  <a:gd name="T7" fmla="*/ 3 h 13"/>
                  <a:gd name="T8" fmla="*/ 9 w 10"/>
                  <a:gd name="T9" fmla="*/ 3 h 13"/>
                  <a:gd name="T10" fmla="*/ 10 w 10"/>
                  <a:gd name="T11" fmla="*/ 2 h 13"/>
                  <a:gd name="T12" fmla="*/ 10 w 10"/>
                  <a:gd name="T13" fmla="*/ 2 h 13"/>
                  <a:gd name="T14" fmla="*/ 5 w 10"/>
                  <a:gd name="T15" fmla="*/ 0 h 13"/>
                  <a:gd name="T16" fmla="*/ 1 w 10"/>
                  <a:gd name="T17" fmla="*/ 1 h 13"/>
                  <a:gd name="T18" fmla="*/ 0 w 10"/>
                  <a:gd name="T19" fmla="*/ 3 h 13"/>
                  <a:gd name="T20" fmla="*/ 5 w 10"/>
                  <a:gd name="T21" fmla="*/ 7 h 13"/>
                  <a:gd name="T22" fmla="*/ 8 w 10"/>
                  <a:gd name="T23" fmla="*/ 9 h 13"/>
                  <a:gd name="T24" fmla="*/ 5 w 10"/>
                  <a:gd name="T25" fmla="*/ 11 h 13"/>
                  <a:gd name="T26" fmla="*/ 2 w 10"/>
                  <a:gd name="T27" fmla="*/ 9 h 13"/>
                  <a:gd name="T28" fmla="*/ 1 w 10"/>
                  <a:gd name="T29" fmla="*/ 9 h 13"/>
                  <a:gd name="T30" fmla="*/ 0 w 10"/>
                  <a:gd name="T31" fmla="*/ 10 h 13"/>
                  <a:gd name="T32" fmla="*/ 0 w 10"/>
                  <a:gd name="T33" fmla="*/ 10 h 13"/>
                  <a:gd name="T34" fmla="*/ 5 w 10"/>
                  <a:gd name="T35" fmla="*/ 13 h 13"/>
                  <a:gd name="T36" fmla="*/ 10 w 10"/>
                  <a:gd name="T37" fmla="*/ 9 h 13"/>
                  <a:gd name="T38" fmla="*/ 5 w 10"/>
                  <a:gd name="T39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" h="13">
                    <a:moveTo>
                      <a:pt x="5" y="5"/>
                    </a:moveTo>
                    <a:cubicBezTo>
                      <a:pt x="4" y="5"/>
                      <a:pt x="2" y="5"/>
                      <a:pt x="2" y="3"/>
                    </a:cubicBezTo>
                    <a:cubicBezTo>
                      <a:pt x="2" y="2"/>
                      <a:pt x="4" y="2"/>
                      <a:pt x="5" y="2"/>
                    </a:cubicBezTo>
                    <a:cubicBezTo>
                      <a:pt x="7" y="2"/>
                      <a:pt x="8" y="2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4" y="0"/>
                      <a:pt x="2" y="0"/>
                      <a:pt x="1" y="1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0" y="6"/>
                      <a:pt x="3" y="7"/>
                      <a:pt x="5" y="7"/>
                    </a:cubicBezTo>
                    <a:cubicBezTo>
                      <a:pt x="7" y="7"/>
                      <a:pt x="8" y="8"/>
                      <a:pt x="8" y="9"/>
                    </a:cubicBezTo>
                    <a:cubicBezTo>
                      <a:pt x="8" y="11"/>
                      <a:pt x="6" y="11"/>
                      <a:pt x="5" y="11"/>
                    </a:cubicBezTo>
                    <a:cubicBezTo>
                      <a:pt x="4" y="11"/>
                      <a:pt x="2" y="11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3" y="13"/>
                      <a:pt x="5" y="13"/>
                    </a:cubicBezTo>
                    <a:cubicBezTo>
                      <a:pt x="8" y="13"/>
                      <a:pt x="10" y="12"/>
                      <a:pt x="10" y="9"/>
                    </a:cubicBezTo>
                    <a:cubicBezTo>
                      <a:pt x="10" y="6"/>
                      <a:pt x="8" y="6"/>
                      <a:pt x="5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35"/>
              <p:cNvSpPr>
                <a:spLocks/>
              </p:cNvSpPr>
              <p:nvPr userDrawn="1"/>
            </p:nvSpPr>
            <p:spPr bwMode="auto">
              <a:xfrm>
                <a:off x="11726863" y="800100"/>
                <a:ext cx="7938" cy="53975"/>
              </a:xfrm>
              <a:custGeom>
                <a:avLst/>
                <a:gdLst>
                  <a:gd name="T0" fmla="*/ 0 w 5"/>
                  <a:gd name="T1" fmla="*/ 34 h 34"/>
                  <a:gd name="T2" fmla="*/ 5 w 5"/>
                  <a:gd name="T3" fmla="*/ 34 h 34"/>
                  <a:gd name="T4" fmla="*/ 5 w 5"/>
                  <a:gd name="T5" fmla="*/ 0 h 34"/>
                  <a:gd name="T6" fmla="*/ 0 w 5"/>
                  <a:gd name="T7" fmla="*/ 0 h 34"/>
                  <a:gd name="T8" fmla="*/ 0 w 5"/>
                  <a:gd name="T9" fmla="*/ 34 h 34"/>
                  <a:gd name="T10" fmla="*/ 0 w 5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4">
                    <a:moveTo>
                      <a:pt x="0" y="34"/>
                    </a:moveTo>
                    <a:lnTo>
                      <a:pt x="5" y="34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34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36"/>
              <p:cNvSpPr>
                <a:spLocks/>
              </p:cNvSpPr>
              <p:nvPr userDrawn="1"/>
            </p:nvSpPr>
            <p:spPr bwMode="auto">
              <a:xfrm>
                <a:off x="11742738" y="800100"/>
                <a:ext cx="88900" cy="53975"/>
              </a:xfrm>
              <a:custGeom>
                <a:avLst/>
                <a:gdLst>
                  <a:gd name="T0" fmla="*/ 32 w 56"/>
                  <a:gd name="T1" fmla="*/ 0 h 34"/>
                  <a:gd name="T2" fmla="*/ 0 w 56"/>
                  <a:gd name="T3" fmla="*/ 0 h 34"/>
                  <a:gd name="T4" fmla="*/ 0 w 56"/>
                  <a:gd name="T5" fmla="*/ 5 h 34"/>
                  <a:gd name="T6" fmla="*/ 11 w 56"/>
                  <a:gd name="T7" fmla="*/ 5 h 34"/>
                  <a:gd name="T8" fmla="*/ 11 w 56"/>
                  <a:gd name="T9" fmla="*/ 34 h 34"/>
                  <a:gd name="T10" fmla="*/ 16 w 56"/>
                  <a:gd name="T11" fmla="*/ 34 h 34"/>
                  <a:gd name="T12" fmla="*/ 16 w 56"/>
                  <a:gd name="T13" fmla="*/ 5 h 34"/>
                  <a:gd name="T14" fmla="*/ 27 w 56"/>
                  <a:gd name="T15" fmla="*/ 5 h 34"/>
                  <a:gd name="T16" fmla="*/ 38 w 56"/>
                  <a:gd name="T17" fmla="*/ 21 h 34"/>
                  <a:gd name="T18" fmla="*/ 38 w 56"/>
                  <a:gd name="T19" fmla="*/ 34 h 34"/>
                  <a:gd name="T20" fmla="*/ 43 w 56"/>
                  <a:gd name="T21" fmla="*/ 34 h 34"/>
                  <a:gd name="T22" fmla="*/ 43 w 56"/>
                  <a:gd name="T23" fmla="*/ 21 h 34"/>
                  <a:gd name="T24" fmla="*/ 56 w 56"/>
                  <a:gd name="T25" fmla="*/ 2 h 34"/>
                  <a:gd name="T26" fmla="*/ 56 w 56"/>
                  <a:gd name="T27" fmla="*/ 0 h 34"/>
                  <a:gd name="T28" fmla="*/ 56 w 56"/>
                  <a:gd name="T29" fmla="*/ 0 h 34"/>
                  <a:gd name="T30" fmla="*/ 51 w 56"/>
                  <a:gd name="T31" fmla="*/ 0 h 34"/>
                  <a:gd name="T32" fmla="*/ 40 w 56"/>
                  <a:gd name="T33" fmla="*/ 16 h 34"/>
                  <a:gd name="T34" fmla="*/ 32 w 56"/>
                  <a:gd name="T35" fmla="*/ 0 h 34"/>
                  <a:gd name="T36" fmla="*/ 32 w 56"/>
                  <a:gd name="T3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6" h="34">
                    <a:moveTo>
                      <a:pt x="32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11" y="5"/>
                    </a:lnTo>
                    <a:lnTo>
                      <a:pt x="11" y="34"/>
                    </a:lnTo>
                    <a:lnTo>
                      <a:pt x="16" y="34"/>
                    </a:lnTo>
                    <a:lnTo>
                      <a:pt x="16" y="5"/>
                    </a:lnTo>
                    <a:lnTo>
                      <a:pt x="27" y="5"/>
                    </a:lnTo>
                    <a:lnTo>
                      <a:pt x="38" y="21"/>
                    </a:lnTo>
                    <a:lnTo>
                      <a:pt x="38" y="34"/>
                    </a:lnTo>
                    <a:lnTo>
                      <a:pt x="43" y="34"/>
                    </a:lnTo>
                    <a:lnTo>
                      <a:pt x="43" y="21"/>
                    </a:lnTo>
                    <a:lnTo>
                      <a:pt x="56" y="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0" y="16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37"/>
              <p:cNvSpPr>
                <a:spLocks/>
              </p:cNvSpPr>
              <p:nvPr userDrawn="1"/>
            </p:nvSpPr>
            <p:spPr bwMode="auto">
              <a:xfrm>
                <a:off x="11536363" y="358775"/>
                <a:ext cx="295275" cy="377825"/>
              </a:xfrm>
              <a:custGeom>
                <a:avLst/>
                <a:gdLst>
                  <a:gd name="T0" fmla="*/ 70 w 70"/>
                  <a:gd name="T1" fmla="*/ 0 h 89"/>
                  <a:gd name="T2" fmla="*/ 70 w 70"/>
                  <a:gd name="T3" fmla="*/ 55 h 89"/>
                  <a:gd name="T4" fmla="*/ 37 w 70"/>
                  <a:gd name="T5" fmla="*/ 89 h 89"/>
                  <a:gd name="T6" fmla="*/ 0 w 70"/>
                  <a:gd name="T7" fmla="*/ 55 h 89"/>
                  <a:gd name="T8" fmla="*/ 0 w 70"/>
                  <a:gd name="T9" fmla="*/ 0 h 89"/>
                  <a:gd name="T10" fmla="*/ 16 w 70"/>
                  <a:gd name="T11" fmla="*/ 0 h 89"/>
                  <a:gd name="T12" fmla="*/ 16 w 70"/>
                  <a:gd name="T13" fmla="*/ 56 h 89"/>
                  <a:gd name="T14" fmla="*/ 38 w 70"/>
                  <a:gd name="T15" fmla="*/ 81 h 89"/>
                  <a:gd name="T16" fmla="*/ 60 w 70"/>
                  <a:gd name="T17" fmla="*/ 56 h 89"/>
                  <a:gd name="T18" fmla="*/ 60 w 70"/>
                  <a:gd name="T19" fmla="*/ 0 h 89"/>
                  <a:gd name="T20" fmla="*/ 70 w 70"/>
                  <a:gd name="T21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0" h="89">
                    <a:moveTo>
                      <a:pt x="70" y="0"/>
                    </a:moveTo>
                    <a:cubicBezTo>
                      <a:pt x="70" y="55"/>
                      <a:pt x="70" y="55"/>
                      <a:pt x="70" y="55"/>
                    </a:cubicBezTo>
                    <a:cubicBezTo>
                      <a:pt x="70" y="84"/>
                      <a:pt x="47" y="89"/>
                      <a:pt x="37" y="89"/>
                    </a:cubicBezTo>
                    <a:cubicBezTo>
                      <a:pt x="19" y="89"/>
                      <a:pt x="0" y="83"/>
                      <a:pt x="0" y="5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16" y="72"/>
                      <a:pt x="24" y="81"/>
                      <a:pt x="38" y="81"/>
                    </a:cubicBezTo>
                    <a:cubicBezTo>
                      <a:pt x="50" y="81"/>
                      <a:pt x="60" y="73"/>
                      <a:pt x="60" y="56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70" y="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38"/>
              <p:cNvSpPr>
                <a:spLocks/>
              </p:cNvSpPr>
              <p:nvPr userDrawn="1"/>
            </p:nvSpPr>
            <p:spPr bwMode="auto">
              <a:xfrm>
                <a:off x="11133138" y="355600"/>
                <a:ext cx="347663" cy="381000"/>
              </a:xfrm>
              <a:custGeom>
                <a:avLst/>
                <a:gdLst>
                  <a:gd name="T0" fmla="*/ 47 w 82"/>
                  <a:gd name="T1" fmla="*/ 90 h 90"/>
                  <a:gd name="T2" fmla="*/ 0 w 82"/>
                  <a:gd name="T3" fmla="*/ 46 h 90"/>
                  <a:gd name="T4" fmla="*/ 49 w 82"/>
                  <a:gd name="T5" fmla="*/ 0 h 90"/>
                  <a:gd name="T6" fmla="*/ 75 w 82"/>
                  <a:gd name="T7" fmla="*/ 10 h 90"/>
                  <a:gd name="T8" fmla="*/ 82 w 82"/>
                  <a:gd name="T9" fmla="*/ 21 h 90"/>
                  <a:gd name="T10" fmla="*/ 73 w 82"/>
                  <a:gd name="T11" fmla="*/ 30 h 90"/>
                  <a:gd name="T12" fmla="*/ 64 w 82"/>
                  <a:gd name="T13" fmla="*/ 21 h 90"/>
                  <a:gd name="T14" fmla="*/ 67 w 82"/>
                  <a:gd name="T15" fmla="*/ 15 h 90"/>
                  <a:gd name="T16" fmla="*/ 49 w 82"/>
                  <a:gd name="T17" fmla="*/ 8 h 90"/>
                  <a:gd name="T18" fmla="*/ 16 w 82"/>
                  <a:gd name="T19" fmla="*/ 45 h 90"/>
                  <a:gd name="T20" fmla="*/ 51 w 82"/>
                  <a:gd name="T21" fmla="*/ 83 h 90"/>
                  <a:gd name="T22" fmla="*/ 79 w 82"/>
                  <a:gd name="T23" fmla="*/ 72 h 90"/>
                  <a:gd name="T24" fmla="*/ 82 w 82"/>
                  <a:gd name="T25" fmla="*/ 76 h 90"/>
                  <a:gd name="T26" fmla="*/ 47 w 82"/>
                  <a:gd name="T2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" h="90">
                    <a:moveTo>
                      <a:pt x="47" y="90"/>
                    </a:moveTo>
                    <a:cubicBezTo>
                      <a:pt x="18" y="90"/>
                      <a:pt x="0" y="70"/>
                      <a:pt x="0" y="46"/>
                    </a:cubicBezTo>
                    <a:cubicBezTo>
                      <a:pt x="0" y="22"/>
                      <a:pt x="19" y="0"/>
                      <a:pt x="49" y="0"/>
                    </a:cubicBezTo>
                    <a:cubicBezTo>
                      <a:pt x="57" y="0"/>
                      <a:pt x="68" y="3"/>
                      <a:pt x="75" y="10"/>
                    </a:cubicBezTo>
                    <a:cubicBezTo>
                      <a:pt x="79" y="13"/>
                      <a:pt x="82" y="17"/>
                      <a:pt x="82" y="21"/>
                    </a:cubicBezTo>
                    <a:cubicBezTo>
                      <a:pt x="82" y="26"/>
                      <a:pt x="78" y="30"/>
                      <a:pt x="73" y="30"/>
                    </a:cubicBezTo>
                    <a:cubicBezTo>
                      <a:pt x="68" y="30"/>
                      <a:pt x="64" y="26"/>
                      <a:pt x="64" y="21"/>
                    </a:cubicBezTo>
                    <a:cubicBezTo>
                      <a:pt x="64" y="19"/>
                      <a:pt x="65" y="17"/>
                      <a:pt x="67" y="15"/>
                    </a:cubicBezTo>
                    <a:cubicBezTo>
                      <a:pt x="63" y="10"/>
                      <a:pt x="55" y="8"/>
                      <a:pt x="49" y="8"/>
                    </a:cubicBezTo>
                    <a:cubicBezTo>
                      <a:pt x="28" y="8"/>
                      <a:pt x="16" y="27"/>
                      <a:pt x="16" y="45"/>
                    </a:cubicBezTo>
                    <a:cubicBezTo>
                      <a:pt x="16" y="65"/>
                      <a:pt x="30" y="83"/>
                      <a:pt x="51" y="83"/>
                    </a:cubicBezTo>
                    <a:cubicBezTo>
                      <a:pt x="61" y="83"/>
                      <a:pt x="70" y="78"/>
                      <a:pt x="79" y="72"/>
                    </a:cubicBezTo>
                    <a:cubicBezTo>
                      <a:pt x="82" y="76"/>
                      <a:pt x="82" y="76"/>
                      <a:pt x="82" y="76"/>
                    </a:cubicBezTo>
                    <a:cubicBezTo>
                      <a:pt x="73" y="86"/>
                      <a:pt x="59" y="90"/>
                      <a:pt x="47" y="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39"/>
              <p:cNvSpPr>
                <a:spLocks noEditPoints="1"/>
              </p:cNvSpPr>
              <p:nvPr userDrawn="1"/>
            </p:nvSpPr>
            <p:spPr bwMode="auto">
              <a:xfrm>
                <a:off x="10790238" y="358775"/>
                <a:ext cx="339725" cy="373063"/>
              </a:xfrm>
              <a:custGeom>
                <a:avLst/>
                <a:gdLst>
                  <a:gd name="T0" fmla="*/ 168 w 214"/>
                  <a:gd name="T1" fmla="*/ 232 h 235"/>
                  <a:gd name="T2" fmla="*/ 214 w 214"/>
                  <a:gd name="T3" fmla="*/ 232 h 235"/>
                  <a:gd name="T4" fmla="*/ 123 w 214"/>
                  <a:gd name="T5" fmla="*/ 0 h 235"/>
                  <a:gd name="T6" fmla="*/ 88 w 214"/>
                  <a:gd name="T7" fmla="*/ 0 h 235"/>
                  <a:gd name="T8" fmla="*/ 0 w 214"/>
                  <a:gd name="T9" fmla="*/ 235 h 235"/>
                  <a:gd name="T10" fmla="*/ 24 w 214"/>
                  <a:gd name="T11" fmla="*/ 235 h 235"/>
                  <a:gd name="T12" fmla="*/ 48 w 214"/>
                  <a:gd name="T13" fmla="*/ 166 h 235"/>
                  <a:gd name="T14" fmla="*/ 144 w 214"/>
                  <a:gd name="T15" fmla="*/ 166 h 235"/>
                  <a:gd name="T16" fmla="*/ 168 w 214"/>
                  <a:gd name="T17" fmla="*/ 232 h 235"/>
                  <a:gd name="T18" fmla="*/ 168 w 214"/>
                  <a:gd name="T19" fmla="*/ 232 h 235"/>
                  <a:gd name="T20" fmla="*/ 56 w 214"/>
                  <a:gd name="T21" fmla="*/ 147 h 235"/>
                  <a:gd name="T22" fmla="*/ 96 w 214"/>
                  <a:gd name="T23" fmla="*/ 38 h 235"/>
                  <a:gd name="T24" fmla="*/ 136 w 214"/>
                  <a:gd name="T25" fmla="*/ 147 h 235"/>
                  <a:gd name="T26" fmla="*/ 56 w 214"/>
                  <a:gd name="T27" fmla="*/ 147 h 235"/>
                  <a:gd name="T28" fmla="*/ 56 w 214"/>
                  <a:gd name="T29" fmla="*/ 147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4" h="235">
                    <a:moveTo>
                      <a:pt x="168" y="232"/>
                    </a:moveTo>
                    <a:lnTo>
                      <a:pt x="214" y="232"/>
                    </a:lnTo>
                    <a:lnTo>
                      <a:pt x="123" y="0"/>
                    </a:lnTo>
                    <a:lnTo>
                      <a:pt x="88" y="0"/>
                    </a:lnTo>
                    <a:lnTo>
                      <a:pt x="0" y="235"/>
                    </a:lnTo>
                    <a:lnTo>
                      <a:pt x="24" y="235"/>
                    </a:lnTo>
                    <a:lnTo>
                      <a:pt x="48" y="166"/>
                    </a:lnTo>
                    <a:lnTo>
                      <a:pt x="144" y="166"/>
                    </a:lnTo>
                    <a:lnTo>
                      <a:pt x="168" y="232"/>
                    </a:lnTo>
                    <a:lnTo>
                      <a:pt x="168" y="232"/>
                    </a:lnTo>
                    <a:close/>
                    <a:moveTo>
                      <a:pt x="56" y="147"/>
                    </a:moveTo>
                    <a:lnTo>
                      <a:pt x="96" y="38"/>
                    </a:lnTo>
                    <a:lnTo>
                      <a:pt x="136" y="147"/>
                    </a:lnTo>
                    <a:lnTo>
                      <a:pt x="56" y="147"/>
                    </a:lnTo>
                    <a:lnTo>
                      <a:pt x="56" y="1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4" name="Title 1"/>
          <p:cNvSpPr>
            <a:spLocks noGrp="1"/>
          </p:cNvSpPr>
          <p:nvPr>
            <p:ph type="title" hasCustomPrompt="1"/>
          </p:nvPr>
        </p:nvSpPr>
        <p:spPr>
          <a:xfrm>
            <a:off x="1029685" y="2548802"/>
            <a:ext cx="5156200" cy="580346"/>
          </a:xfrm>
        </p:spPr>
        <p:txBody>
          <a:bodyPr anchor="b">
            <a:noAutofit/>
          </a:bodyPr>
          <a:lstStyle>
            <a:lvl1pPr>
              <a:defRPr sz="2900" b="1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9093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50B345-DC2A-C84A-BD7F-8C35CF3C5C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7" name="Text Placeholder 46"/>
          <p:cNvSpPr>
            <a:spLocks noGrp="1"/>
          </p:cNvSpPr>
          <p:nvPr>
            <p:ph type="body" sz="quarter" idx="10" hasCustomPrompt="1"/>
          </p:nvPr>
        </p:nvSpPr>
        <p:spPr>
          <a:xfrm>
            <a:off x="7536306" y="5146788"/>
            <a:ext cx="4303004" cy="1180440"/>
          </a:xfrm>
        </p:spPr>
        <p:txBody>
          <a:bodyPr wrap="square">
            <a:no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Section title</a:t>
            </a:r>
          </a:p>
        </p:txBody>
      </p:sp>
      <p:pic>
        <p:nvPicPr>
          <p:cNvPr id="79" name="Graphic 78">
            <a:extLst>
              <a:ext uri="{FF2B5EF4-FFF2-40B4-BE49-F238E27FC236}">
                <a16:creationId xmlns:a16="http://schemas.microsoft.com/office/drawing/2014/main" id="{B355C180-F50F-A544-AF17-66C5FDDAEC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7780" y="346101"/>
            <a:ext cx="1431530" cy="51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10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BE9AE3-44BD-7D4A-A8DA-DD172C6757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7" name="Text Placeholder 46"/>
          <p:cNvSpPr>
            <a:spLocks noGrp="1"/>
          </p:cNvSpPr>
          <p:nvPr>
            <p:ph type="body" sz="quarter" idx="10" hasCustomPrompt="1"/>
          </p:nvPr>
        </p:nvSpPr>
        <p:spPr>
          <a:xfrm>
            <a:off x="7536306" y="5146788"/>
            <a:ext cx="4303004" cy="1180440"/>
          </a:xfrm>
        </p:spPr>
        <p:txBody>
          <a:bodyPr wrap="square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Section title</a:t>
            </a: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AD47CF0B-40B3-E943-9E52-CD81369A84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2002" y="356358"/>
            <a:ext cx="1403086" cy="49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14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BD9057-4846-1947-BAD4-1CA41AA742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7" name="Text Placeholder 46"/>
          <p:cNvSpPr>
            <a:spLocks noGrp="1"/>
          </p:cNvSpPr>
          <p:nvPr>
            <p:ph type="body" sz="quarter" idx="10" hasCustomPrompt="1"/>
          </p:nvPr>
        </p:nvSpPr>
        <p:spPr>
          <a:xfrm>
            <a:off x="7536306" y="5146788"/>
            <a:ext cx="4303004" cy="1180440"/>
          </a:xfrm>
        </p:spPr>
        <p:txBody>
          <a:bodyPr wrap="square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Section title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AF6E7C7-6C7D-DD49-BC66-BECE5EC20E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78405" y="209904"/>
            <a:ext cx="1694735" cy="78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4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49"/>
          <p:cNvSpPr>
            <a:spLocks noGrp="1"/>
          </p:cNvSpPr>
          <p:nvPr>
            <p:ph type="body" sz="quarter" idx="15" hasCustomPrompt="1"/>
          </p:nvPr>
        </p:nvSpPr>
        <p:spPr>
          <a:xfrm>
            <a:off x="587829" y="1828800"/>
            <a:ext cx="11219858" cy="3959181"/>
          </a:xfrm>
        </p:spPr>
        <p:txBody>
          <a:bodyPr>
            <a:noAutofit/>
          </a:bodyPr>
          <a:lstStyle>
            <a:lvl1pPr marL="0" indent="0">
              <a:buNone/>
              <a:defRPr sz="190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Body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16" hasCustomPrompt="1"/>
          </p:nvPr>
        </p:nvSpPr>
        <p:spPr>
          <a:xfrm>
            <a:off x="587829" y="-8733"/>
            <a:ext cx="5791199" cy="462758"/>
          </a:xfrm>
        </p:spPr>
        <p:txBody>
          <a:bodyPr anchor="ctr">
            <a:noAutofit/>
          </a:bodyPr>
          <a:lstStyle>
            <a:lvl1pPr marL="0" indent="0">
              <a:buNone/>
              <a:defRPr sz="1500" b="1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AU" dirty="0"/>
              <a:t>Section heading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8929" y="6510471"/>
            <a:ext cx="448128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6A89BA3-132D-40E1-AAB4-CDCD0A14C21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0518" y="6510471"/>
            <a:ext cx="3086100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defRPr lang="en-AU" sz="1000" smtClean="0">
                <a:solidFill>
                  <a:srgbClr val="3D3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| Directorate | Office | Faculty | School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33510C0-F7CE-744A-9252-F49A3CEC01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920" y="1101228"/>
            <a:ext cx="11211767" cy="493981"/>
          </a:xfrm>
        </p:spPr>
        <p:txBody>
          <a:bodyPr wrap="square" anchor="t" anchorCtr="0">
            <a:noAutofit/>
          </a:bodyPr>
          <a:lstStyle>
            <a:lvl1pPr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879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4111553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8" imgW="347" imgH="348" progId="TCLayout.ActiveDocument.1">
                  <p:embed/>
                </p:oleObj>
              </mc:Choice>
              <mc:Fallback>
                <p:oleObj name="think-cell Slide" r:id="rId18" imgW="347" imgH="348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58315"/>
            <a:ext cx="10993948" cy="632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9939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607BB4E1-3907-7944-B215-5939E71E4350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6574012" cy="488754"/>
          </a:xfrm>
          <a:custGeom>
            <a:avLst/>
            <a:gdLst>
              <a:gd name="T0" fmla="*/ 0 w 3672"/>
              <a:gd name="T1" fmla="*/ 0 h 273"/>
              <a:gd name="T2" fmla="*/ 0 w 3672"/>
              <a:gd name="T3" fmla="*/ 273 h 273"/>
              <a:gd name="T4" fmla="*/ 3405 w 3672"/>
              <a:gd name="T5" fmla="*/ 273 h 273"/>
              <a:gd name="T6" fmla="*/ 3672 w 3672"/>
              <a:gd name="T7" fmla="*/ 0 h 273"/>
              <a:gd name="T8" fmla="*/ 0 w 3672"/>
              <a:gd name="T9" fmla="*/ 0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72" h="273">
                <a:moveTo>
                  <a:pt x="0" y="0"/>
                </a:moveTo>
                <a:lnTo>
                  <a:pt x="0" y="273"/>
                </a:lnTo>
                <a:lnTo>
                  <a:pt x="3405" y="273"/>
                </a:lnTo>
                <a:lnTo>
                  <a:pt x="3672" y="0"/>
                </a:lnTo>
                <a:lnTo>
                  <a:pt x="0" y="0"/>
                </a:lnTo>
                <a:close/>
              </a:path>
            </a:pathLst>
          </a:custGeom>
          <a:solidFill>
            <a:srgbClr val="E8E3D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C0C91F80-17EC-B545-803C-93E7B11B20C3}"/>
              </a:ext>
            </a:extLst>
          </p:cNvPr>
          <p:cNvSpPr>
            <a:spLocks/>
          </p:cNvSpPr>
          <p:nvPr userDrawn="1"/>
        </p:nvSpPr>
        <p:spPr bwMode="auto">
          <a:xfrm>
            <a:off x="6096000" y="6374617"/>
            <a:ext cx="6096000" cy="483383"/>
          </a:xfrm>
          <a:custGeom>
            <a:avLst/>
            <a:gdLst>
              <a:gd name="T0" fmla="*/ 3405 w 3405"/>
              <a:gd name="T1" fmla="*/ 270 h 270"/>
              <a:gd name="T2" fmla="*/ 3405 w 3405"/>
              <a:gd name="T3" fmla="*/ 0 h 270"/>
              <a:gd name="T4" fmla="*/ 267 w 3405"/>
              <a:gd name="T5" fmla="*/ 0 h 270"/>
              <a:gd name="T6" fmla="*/ 0 w 3405"/>
              <a:gd name="T7" fmla="*/ 270 h 270"/>
              <a:gd name="T8" fmla="*/ 3405 w 3405"/>
              <a:gd name="T9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5" h="270">
                <a:moveTo>
                  <a:pt x="3405" y="270"/>
                </a:moveTo>
                <a:lnTo>
                  <a:pt x="3405" y="0"/>
                </a:lnTo>
                <a:lnTo>
                  <a:pt x="267" y="0"/>
                </a:lnTo>
                <a:lnTo>
                  <a:pt x="0" y="270"/>
                </a:lnTo>
                <a:lnTo>
                  <a:pt x="3405" y="270"/>
                </a:lnTo>
                <a:close/>
              </a:path>
            </a:pathLst>
          </a:custGeom>
          <a:solidFill>
            <a:srgbClr val="E8E3D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59BECD13-0B10-AF44-9DCC-12F0FD4AFD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407780" y="346101"/>
            <a:ext cx="1431530" cy="51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6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9" r:id="rId5"/>
    <p:sldLayoutId id="2147483697" r:id="rId6"/>
    <p:sldLayoutId id="2147483664" r:id="rId7"/>
    <p:sldLayoutId id="2147483698" r:id="rId8"/>
    <p:sldLayoutId id="2147483665" r:id="rId9"/>
    <p:sldLayoutId id="2147483682" r:id="rId10"/>
    <p:sldLayoutId id="2147483661" r:id="rId11"/>
    <p:sldLayoutId id="2147483679" r:id="rId12"/>
    <p:sldLayoutId id="2147483689" r:id="rId13"/>
    <p:sldLayoutId id="2147483663" r:id="rId14"/>
    <p:sldLayoutId id="2147483692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2120C"/>
        </a:buClr>
        <a:buFont typeface="Arial" panose="020B0604020202020204" pitchFamily="34" charset="0"/>
        <a:buChar char="•"/>
        <a:defRPr sz="1900" kern="1200">
          <a:solidFill>
            <a:srgbClr val="3D393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3D393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rgbClr val="3D393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rgbClr val="3D393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2120C"/>
        </a:buClr>
        <a:buFont typeface="Arial" panose="020B0604020202020204" pitchFamily="34" charset="0"/>
        <a:buChar char="•"/>
        <a:defRPr sz="1400" kern="1200">
          <a:solidFill>
            <a:srgbClr val="3D393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globallearning.outbound@acu.edu.au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5">
            <a:extLst>
              <a:ext uri="{FF2B5EF4-FFF2-40B4-BE49-F238E27FC236}">
                <a16:creationId xmlns:a16="http://schemas.microsoft.com/office/drawing/2014/main" id="{7340DF5E-E634-C9F1-6ADA-7DE35B971EE3}"/>
              </a:ext>
            </a:extLst>
          </p:cNvPr>
          <p:cNvSpPr txBox="1">
            <a:spLocks/>
          </p:cNvSpPr>
          <p:nvPr/>
        </p:nvSpPr>
        <p:spPr>
          <a:xfrm>
            <a:off x="7123374" y="1428750"/>
            <a:ext cx="4681763" cy="3071814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base"/>
            <a:r>
              <a:rPr lang="en-AU" dirty="0"/>
              <a:t>Apply to Study in Rome – Semester 1, 2027  </a:t>
            </a:r>
          </a:p>
          <a:p>
            <a:endParaRPr lang="en-AU" dirty="0"/>
          </a:p>
          <a:p>
            <a:r>
              <a:rPr lang="en-AU" sz="2400" dirty="0">
                <a:solidFill>
                  <a:schemeClr val="accent1"/>
                </a:solidFill>
              </a:rPr>
              <a:t>Australian Catholic University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C3DD6A4-C935-1E8C-3DAA-72BF49098AA0}"/>
              </a:ext>
            </a:extLst>
          </p:cNvPr>
          <p:cNvSpPr txBox="1">
            <a:spLocks/>
          </p:cNvSpPr>
          <p:nvPr/>
        </p:nvSpPr>
        <p:spPr>
          <a:xfrm>
            <a:off x="7123375" y="5763821"/>
            <a:ext cx="4568297" cy="32877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120C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D393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3D393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rgbClr val="3D393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120C"/>
              </a:buClr>
              <a:buFont typeface="Arial" panose="020B0604020202020204" pitchFamily="34" charset="0"/>
              <a:buChar char="•"/>
              <a:defRPr sz="1400" kern="1200">
                <a:solidFill>
                  <a:srgbClr val="3D393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July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0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735274-F6CA-57AB-F1F9-F1F922F291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29" y="1828800"/>
            <a:ext cx="6633586" cy="2239108"/>
          </a:xfrm>
        </p:spPr>
        <p:txBody>
          <a:bodyPr/>
          <a:lstStyle/>
          <a:p>
            <a:pPr fontAlgn="base"/>
            <a:r>
              <a:rPr lang="en-AU" sz="1600" dirty="0"/>
              <a:t>Turn your next semester into the experience of a lifetime.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AU" sz="1600" dirty="0"/>
              <a:t>Study at ACU’s dedicated Rome campus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AU" sz="1600" dirty="0"/>
              <a:t>Complete units towards your degree in intensive blocks </a:t>
            </a:r>
            <a:br>
              <a:rPr lang="en-AU" sz="1600" dirty="0"/>
            </a:br>
            <a:r>
              <a:rPr lang="en-AU" sz="1600" dirty="0"/>
              <a:t>(focus + flexibility)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AU" sz="1600" dirty="0"/>
              <a:t>Travel across Europe between classes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AU" sz="1600" dirty="0"/>
              <a:t>Gain global experience that sets you apart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AU" sz="1600" dirty="0"/>
              <a:t>Financial support available  </a:t>
            </a:r>
          </a:p>
          <a:p>
            <a:pPr fontAlgn="base"/>
            <a:r>
              <a:rPr lang="en-AU" sz="1600" b="1" dirty="0"/>
              <a:t>Places are limited. Submit your application by 31 July 2026. </a:t>
            </a:r>
            <a:r>
              <a:rPr lang="en-AU" sz="1600" dirty="0"/>
              <a:t> </a:t>
            </a:r>
          </a:p>
          <a:p>
            <a:pPr fontAlgn="base"/>
            <a:r>
              <a:rPr lang="en-AU" sz="1600" dirty="0"/>
              <a:t>For enquiries, contact </a:t>
            </a:r>
            <a:r>
              <a:rPr lang="en-AU" sz="1600" u="sng" dirty="0">
                <a:hlinkClick r:id="rId2"/>
              </a:rPr>
              <a:t>globallearning.outbound@acu.edu.au</a:t>
            </a:r>
            <a:r>
              <a:rPr lang="en-AU" sz="1600" dirty="0"/>
              <a:t>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8B852-3C70-9CD6-C3B8-43DD620FC4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AU" dirty="0"/>
              <a:t>Study in Rome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28F33-F65F-DBC7-05EF-ACB6802D0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6A89BA3-132D-40E1-AAB4-CDCD0A14C216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552A0-E241-D696-FE71-14307EE4FF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| Global Engagement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3B2825-1C99-D63F-FA21-3B75639CC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Apply to Study in Rome – Semester 1, 2027  </a:t>
            </a:r>
            <a:br>
              <a:rPr lang="en-AU" dirty="0"/>
            </a:b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C11F75-3155-6D7E-8C8C-71EAD72ADF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9" y="4836019"/>
            <a:ext cx="1311163" cy="1311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06707E-F424-F7B4-87E3-11A8A52CB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9" t="1579" r="15875" b="1558"/>
          <a:stretch>
            <a:fillRect/>
          </a:stretch>
        </p:blipFill>
        <p:spPr>
          <a:xfrm>
            <a:off x="7388820" y="1793631"/>
            <a:ext cx="4418867" cy="428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281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CU Presentation - Widescreen">
  <a:themeElements>
    <a:clrScheme name="Custom 8">
      <a:dk1>
        <a:srgbClr val="3C1053"/>
      </a:dk1>
      <a:lt1>
        <a:srgbClr val="FFFFFF"/>
      </a:lt1>
      <a:dk2>
        <a:srgbClr val="3C1053"/>
      </a:dk2>
      <a:lt2>
        <a:srgbClr val="E8E3DB"/>
      </a:lt2>
      <a:accent1>
        <a:srgbClr val="F2120C"/>
      </a:accent1>
      <a:accent2>
        <a:srgbClr val="3D3935"/>
      </a:accent2>
      <a:accent3>
        <a:srgbClr val="8C857B"/>
      </a:accent3>
      <a:accent4>
        <a:srgbClr val="3C1053"/>
      </a:accent4>
      <a:accent5>
        <a:srgbClr val="E8E3DB"/>
      </a:accent5>
      <a:accent6>
        <a:srgbClr val="70AD47"/>
      </a:accent6>
      <a:hlink>
        <a:srgbClr val="F1110C"/>
      </a:hlink>
      <a:folHlink>
        <a:srgbClr val="954F72"/>
      </a:folHlink>
    </a:clrScheme>
    <a:fontScheme name="Custom 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3D393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_16_9_V3.potx" id="{E16E94E0-B844-4464-890E-114F7D70A7EC}" vid="{EAE2E05C-B78E-4561-B400-5F547E6F35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C87B0C072A4F4F8D43E8458938A028" ma:contentTypeVersion="13" ma:contentTypeDescription="Create a new document." ma:contentTypeScope="" ma:versionID="89febe4c37348f469f0c9226d8caaae9">
  <xsd:schema xmlns:xsd="http://www.w3.org/2001/XMLSchema" xmlns:xs="http://www.w3.org/2001/XMLSchema" xmlns:p="http://schemas.microsoft.com/office/2006/metadata/properties" xmlns:ns2="45090e3a-5845-4117-8763-5ec5e5de3b11" targetNamespace="http://schemas.microsoft.com/office/2006/metadata/properties" ma:root="true" ma:fieldsID="cb71f183c6429b99e613c084fe54045b" ns2:_="">
    <xsd:import namespace="45090e3a-5845-4117-8763-5ec5e5de3b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90e3a-5845-4117-8763-5ec5e5de3b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5CA76F-D833-4A94-8712-42A44EF637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F8B7FF-5679-4310-BBCF-BEB73C05F83D}">
  <ds:schemaRefs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45090e3a-5845-4117-8763-5ec5e5de3b1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8A5CB3E-88F8-4035-A4EA-EB9AEF43D9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90e3a-5845-4117-8763-5ec5e5de3b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PPT_Template_16_9_V3.potx</Template>
  <TotalTime>2844</TotalTime>
  <Words>104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ACU Presentation - Widescreen</vt:lpstr>
      <vt:lpstr>think-cell Slide</vt:lpstr>
      <vt:lpstr>PowerPoint Presentation</vt:lpstr>
      <vt:lpstr>Apply to Study in Rome – Semester 1, 2027  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 Presentation</dc:title>
  <dc:subject/>
  <dc:creator>Husnen Rupani;Simone.Byrnes@acu.edu.au</dc:creator>
  <cp:keywords/>
  <dc:description/>
  <cp:lastModifiedBy>Joanna Harvey</cp:lastModifiedBy>
  <cp:revision>361</cp:revision>
  <dcterms:created xsi:type="dcterms:W3CDTF">2017-05-11T09:33:32Z</dcterms:created>
  <dcterms:modified xsi:type="dcterms:W3CDTF">2026-07-14T06:10:46Z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0x01010010C87B0C072A4F4F8D43E8458938A028</vt:lpwstr>
  </property>
  <property fmtid="{D5CDD505-2E9C-101B-9397-08002B2CF9AE}" pid="3" name="Order">
    <vt:r8>109200</vt:r8>
  </property>
</Properties>
</file>