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6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32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ail Ruutu" userId="3c50da99-a658-4f9d-a54f-523d45228534" providerId="ADAL" clId="{CEE24BFA-406F-4C1A-A559-4AFE00122425}"/>
    <pc:docChg chg="custSel modSld">
      <pc:chgData name="Mikail Ruutu" userId="3c50da99-a658-4f9d-a54f-523d45228534" providerId="ADAL" clId="{CEE24BFA-406F-4C1A-A559-4AFE00122425}" dt="2021-05-10T00:33:03.090" v="179" actId="20577"/>
      <pc:docMkLst>
        <pc:docMk/>
      </pc:docMkLst>
      <pc:sldChg chg="modSp mod">
        <pc:chgData name="Mikail Ruutu" userId="3c50da99-a658-4f9d-a54f-523d45228534" providerId="ADAL" clId="{CEE24BFA-406F-4C1A-A559-4AFE00122425}" dt="2021-05-10T00:33:03.090" v="179" actId="20577"/>
        <pc:sldMkLst>
          <pc:docMk/>
          <pc:sldMk cId="1402746423" sldId="257"/>
        </pc:sldMkLst>
        <pc:spChg chg="mod">
          <ac:chgData name="Mikail Ruutu" userId="3c50da99-a658-4f9d-a54f-523d45228534" providerId="ADAL" clId="{CEE24BFA-406F-4C1A-A559-4AFE00122425}" dt="2021-05-10T00:31:00.870" v="60" actId="20577"/>
          <ac:spMkLst>
            <pc:docMk/>
            <pc:sldMk cId="1402746423" sldId="257"/>
            <ac:spMk id="11" creationId="{DEB0FDB5-F012-4284-953B-50701CD02886}"/>
          </ac:spMkLst>
        </pc:spChg>
        <pc:spChg chg="mod">
          <ac:chgData name="Mikail Ruutu" userId="3c50da99-a658-4f9d-a54f-523d45228534" providerId="ADAL" clId="{CEE24BFA-406F-4C1A-A559-4AFE00122425}" dt="2021-05-10T00:30:51.710" v="44" actId="313"/>
          <ac:spMkLst>
            <pc:docMk/>
            <pc:sldMk cId="1402746423" sldId="257"/>
            <ac:spMk id="13" creationId="{6D9D0928-76FE-4D7D-BB7C-B3E9DDD7909B}"/>
          </ac:spMkLst>
        </pc:spChg>
        <pc:spChg chg="mod">
          <ac:chgData name="Mikail Ruutu" userId="3c50da99-a658-4f9d-a54f-523d45228534" providerId="ADAL" clId="{CEE24BFA-406F-4C1A-A559-4AFE00122425}" dt="2021-05-10T00:30:52.840" v="45" actId="313"/>
          <ac:spMkLst>
            <pc:docMk/>
            <pc:sldMk cId="1402746423" sldId="257"/>
            <ac:spMk id="14" creationId="{68DE106E-EAE3-4B59-A2AE-02CCA8892F3B}"/>
          </ac:spMkLst>
        </pc:spChg>
        <pc:spChg chg="mod">
          <ac:chgData name="Mikail Ruutu" userId="3c50da99-a658-4f9d-a54f-523d45228534" providerId="ADAL" clId="{CEE24BFA-406F-4C1A-A559-4AFE00122425}" dt="2021-05-10T00:30:53.560" v="46" actId="313"/>
          <ac:spMkLst>
            <pc:docMk/>
            <pc:sldMk cId="1402746423" sldId="257"/>
            <ac:spMk id="15" creationId="{B954B274-75C0-49E1-8C4E-303062B1E0C6}"/>
          </ac:spMkLst>
        </pc:spChg>
        <pc:spChg chg="mod">
          <ac:chgData name="Mikail Ruutu" userId="3c50da99-a658-4f9d-a54f-523d45228534" providerId="ADAL" clId="{CEE24BFA-406F-4C1A-A559-4AFE00122425}" dt="2021-05-10T00:31:44.515" v="81" actId="6549"/>
          <ac:spMkLst>
            <pc:docMk/>
            <pc:sldMk cId="1402746423" sldId="257"/>
            <ac:spMk id="76" creationId="{892FC418-F714-4EBB-9DBE-071E5B2ED1D4}"/>
          </ac:spMkLst>
        </pc:spChg>
        <pc:spChg chg="mod">
          <ac:chgData name="Mikail Ruutu" userId="3c50da99-a658-4f9d-a54f-523d45228534" providerId="ADAL" clId="{CEE24BFA-406F-4C1A-A559-4AFE00122425}" dt="2021-05-10T00:31:48.130" v="88" actId="20577"/>
          <ac:spMkLst>
            <pc:docMk/>
            <pc:sldMk cId="1402746423" sldId="257"/>
            <ac:spMk id="77" creationId="{4D74B544-E44C-46FA-B228-4EA79A87EED8}"/>
          </ac:spMkLst>
        </pc:spChg>
        <pc:spChg chg="mod">
          <ac:chgData name="Mikail Ruutu" userId="3c50da99-a658-4f9d-a54f-523d45228534" providerId="ADAL" clId="{CEE24BFA-406F-4C1A-A559-4AFE00122425}" dt="2021-05-10T00:28:59.179" v="36" actId="20577"/>
          <ac:spMkLst>
            <pc:docMk/>
            <pc:sldMk cId="1402746423" sldId="257"/>
            <ac:spMk id="78" creationId="{3C6FCE11-EC01-453B-A771-A76B3E5B3D8B}"/>
          </ac:spMkLst>
        </pc:spChg>
        <pc:spChg chg="mod">
          <ac:chgData name="Mikail Ruutu" userId="3c50da99-a658-4f9d-a54f-523d45228534" providerId="ADAL" clId="{CEE24BFA-406F-4C1A-A559-4AFE00122425}" dt="2021-05-10T00:33:03.090" v="179" actId="20577"/>
          <ac:spMkLst>
            <pc:docMk/>
            <pc:sldMk cId="1402746423" sldId="257"/>
            <ac:spMk id="80" creationId="{F57B20EF-E50F-46DB-8458-12D3A8E591CC}"/>
          </ac:spMkLst>
        </pc:spChg>
        <pc:spChg chg="mod">
          <ac:chgData name="Mikail Ruutu" userId="3c50da99-a658-4f9d-a54f-523d45228534" providerId="ADAL" clId="{CEE24BFA-406F-4C1A-A559-4AFE00122425}" dt="2021-05-10T00:30:54.781" v="47" actId="313"/>
          <ac:spMkLst>
            <pc:docMk/>
            <pc:sldMk cId="1402746423" sldId="257"/>
            <ac:spMk id="87" creationId="{843D858C-DA3C-4E92-AF52-6FF87FAADCF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CEB48-DEE9-44B7-A538-C6C5FFD1B2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EF4896-EF31-4906-9A2A-76B300DA4C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265A7D-ACB1-4681-A8A2-F5ACBAE8A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DE0C7-FECE-4C25-9C91-B9EF236E643F}" type="datetimeFigureOut">
              <a:rPr lang="en-AU" smtClean="0"/>
              <a:t>10/05/2021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77FCCF-72D2-4094-B9F0-145BB8F83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528690-92D8-4E7A-8A09-F468F9552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5AAF7-7B71-41CE-A15E-A2F52E435B8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46627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D32CE3-8A42-4E7C-9E15-329527F30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1A9B24-984C-42F2-954D-F8FBE032BC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EC6C40-3CD5-4E96-AE8A-57689B21A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DE0C7-FECE-4C25-9C91-B9EF236E643F}" type="datetimeFigureOut">
              <a:rPr lang="en-AU" smtClean="0"/>
              <a:t>10/05/2021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984F9A-1D41-4307-97D2-FC747B0CC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97F74A-A839-4234-AE9B-6675FAA0E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5AAF7-7B71-41CE-A15E-A2F52E435B8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9592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DF6A72-BB28-400E-8D02-75D008CE47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0B4762-1FA3-475E-B6D2-145866AFC0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AF9596-D0A5-49D6-83C4-D0730AF8C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DE0C7-FECE-4C25-9C91-B9EF236E643F}" type="datetimeFigureOut">
              <a:rPr lang="en-AU" smtClean="0"/>
              <a:t>10/05/2021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D73690-8F2E-4B0C-A85D-2D460CC73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7CB0D0-ACE3-469C-95A5-7BFE09DE5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5AAF7-7B71-41CE-A15E-A2F52E435B8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49157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F847C-3E35-42BC-9080-C3A76A9C5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E9ED5C-A697-444D-9281-E656510C16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30548-17C6-4838-B014-5EE7EBD8A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DE0C7-FECE-4C25-9C91-B9EF236E643F}" type="datetimeFigureOut">
              <a:rPr lang="en-AU" smtClean="0"/>
              <a:t>10/05/2021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FE498E-A27C-40C0-A2B2-C9DA503BA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A350B-E39E-424B-A94C-8DDA90678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5AAF7-7B71-41CE-A15E-A2F52E435B8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68938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1685E-01A5-405F-ABEA-FCBA76051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F51BD7-442C-4B78-AB79-A843B2A1D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8D79C-0CF0-45F3-83AC-689A49329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DE0C7-FECE-4C25-9C91-B9EF236E643F}" type="datetimeFigureOut">
              <a:rPr lang="en-AU" smtClean="0"/>
              <a:t>10/05/2021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49D66F-6461-421F-A159-AA88C0FE2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E3F9B8-CA33-4024-BDF5-E76D327C6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5AAF7-7B71-41CE-A15E-A2F52E435B8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29933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3DB45-7335-46EB-A968-B127D93BA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66DAA-9C2E-4C4D-8EB6-DC17EFDF52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1D9520-36BE-4A38-9C3A-AE6B04FCBA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57F205-F157-425E-987B-864B1CA73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DE0C7-FECE-4C25-9C91-B9EF236E643F}" type="datetimeFigureOut">
              <a:rPr lang="en-AU" smtClean="0"/>
              <a:t>10/05/2021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4A0F16-48FC-4135-9F9C-2A707CB56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2837D6-E215-4185-9127-D398C174C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5AAF7-7B71-41CE-A15E-A2F52E435B8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4760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251D8-3F18-479E-9C0B-6C95827BD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2F8182-40E1-48EA-8D8B-41AC1ACBF0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79B5BF-9D89-4080-8F8F-FFFF6DBFF1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577B73-2DDE-4F3A-900A-1E2F047CE6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2F583A-C1FB-4173-8308-5DD6C9F85B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6863D7-6B20-400B-96A0-28EA685B5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DE0C7-FECE-4C25-9C91-B9EF236E643F}" type="datetimeFigureOut">
              <a:rPr lang="en-AU" smtClean="0"/>
              <a:t>10/05/2021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C6C27C-A88A-4EB5-92A6-1EA9F8F82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CF553F-4B2E-401B-8632-7A9880555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5AAF7-7B71-41CE-A15E-A2F52E435B8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22540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6A606-8810-4892-B079-41DC3A7AB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6FCD4C-7F63-4FFB-9B72-80C094706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DE0C7-FECE-4C25-9C91-B9EF236E643F}" type="datetimeFigureOut">
              <a:rPr lang="en-AU" smtClean="0"/>
              <a:t>10/05/2021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317DA0-BC2C-4B97-8156-C763125D4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B4A182-457F-48C2-B5E0-BEE471B55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5AAF7-7B71-41CE-A15E-A2F52E435B8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86395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9CF9C4-37F2-47F0-BB6B-8FF761335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DE0C7-FECE-4C25-9C91-B9EF236E643F}" type="datetimeFigureOut">
              <a:rPr lang="en-AU" smtClean="0"/>
              <a:t>10/05/2021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AFD30D-335A-479A-8DB8-DBBB38A70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AE6146-64F9-4858-A82B-F1E5AEEC7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5AAF7-7B71-41CE-A15E-A2F52E435B8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44449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D1F38-0EFE-4743-81C4-F8F96AB2B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348723-3E9A-4D72-BD44-DD11D30CB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5FFD7B-7AF7-4DA1-9D78-32AB5A5274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A2E045-01C8-417C-BAD6-618E4FD58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DE0C7-FECE-4C25-9C91-B9EF236E643F}" type="datetimeFigureOut">
              <a:rPr lang="en-AU" smtClean="0"/>
              <a:t>10/05/2021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FD55E3-4CC1-45D7-8EA1-AC029E0CD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05100E-2FED-4934-9252-7BACE1033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5AAF7-7B71-41CE-A15E-A2F52E435B8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28564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2D989-8C1B-4045-9CD3-BB9DCEAED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E2F6F1-5764-4D70-82B6-F5BCA06FB9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07EF8D-4206-4858-A7DB-B60BE355AA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7A58AF-5D00-4FF6-A11B-D3F8782E1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DE0C7-FECE-4C25-9C91-B9EF236E643F}" type="datetimeFigureOut">
              <a:rPr lang="en-AU" smtClean="0"/>
              <a:t>10/05/2021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641E84-DCC0-4B55-9D01-DD060FC69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A48F7F-8FCE-4E22-A8EE-076371D7C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5AAF7-7B71-41CE-A15E-A2F52E435B8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75270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D1BC5E-EFA6-4241-805F-513B79058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B08677-2644-4233-BC7D-728EC381B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82F16A-0916-4F01-8A51-3CC3EE9893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DE0C7-FECE-4C25-9C91-B9EF236E643F}" type="datetimeFigureOut">
              <a:rPr lang="en-AU" smtClean="0"/>
              <a:t>10/05/2021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0D78C1-3A62-43DC-A208-2004C3C2FF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E0E432-07ED-4FE9-A025-C87E6BE330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5AAF7-7B71-41CE-A15E-A2F52E435B8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35202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: Rounded Corners 78">
            <a:extLst>
              <a:ext uri="{FF2B5EF4-FFF2-40B4-BE49-F238E27FC236}">
                <a16:creationId xmlns:a16="http://schemas.microsoft.com/office/drawing/2014/main" id="{FC42B789-7CC5-41FB-A78D-C7FCD43B2A53}"/>
              </a:ext>
            </a:extLst>
          </p:cNvPr>
          <p:cNvSpPr/>
          <p:nvPr/>
        </p:nvSpPr>
        <p:spPr>
          <a:xfrm>
            <a:off x="993913" y="941028"/>
            <a:ext cx="10996654" cy="512587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rgbClr val="A5A5A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AU" sz="1000" b="0" i="0" u="none" strike="noStrike" kern="0" cap="none" spc="0" normalizeH="0" baseline="0" noProof="0" dirty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56D21DE-D817-474C-94E4-F51943E58445}"/>
              </a:ext>
            </a:extLst>
          </p:cNvPr>
          <p:cNvSpPr/>
          <p:nvPr/>
        </p:nvSpPr>
        <p:spPr>
          <a:xfrm>
            <a:off x="1051811" y="1956679"/>
            <a:ext cx="2700000" cy="540000"/>
          </a:xfrm>
          <a:prstGeom prst="roundRect">
            <a:avLst/>
          </a:prstGeom>
          <a:solidFill>
            <a:srgbClr val="A5A5A5">
              <a:alpha val="50000"/>
            </a:srgbClr>
          </a:solidFill>
          <a:ln>
            <a:noFill/>
          </a:ln>
          <a:effectLst/>
        </p:spPr>
        <p:txBody>
          <a:bodyPr rot="0" spcFirstLastPara="0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Change A</a:t>
            </a:r>
            <a:endParaRPr kumimoji="0" lang="en-AU" sz="10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54C0A5F-98C0-46BD-A330-7FFB4E02DA68}"/>
              </a:ext>
            </a:extLst>
          </p:cNvPr>
          <p:cNvSpPr/>
          <p:nvPr/>
        </p:nvSpPr>
        <p:spPr>
          <a:xfrm>
            <a:off x="1051810" y="2867695"/>
            <a:ext cx="2700000" cy="540000"/>
          </a:xfrm>
          <a:prstGeom prst="roundRect">
            <a:avLst/>
          </a:prstGeom>
          <a:solidFill>
            <a:srgbClr val="A5A5A5">
              <a:alpha val="50000"/>
            </a:srgbClr>
          </a:solidFill>
          <a:ln>
            <a:noFill/>
          </a:ln>
          <a:effectLst/>
        </p:spPr>
        <p:txBody>
          <a:bodyPr rot="0" spcFirstLastPara="0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en-GB" sz="1000" kern="0" dirty="0">
                <a:solidFill>
                  <a:srgbClr val="01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Change B</a:t>
            </a:r>
            <a:endParaRPr kumimoji="0" lang="en-AU" sz="10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7000D3E-8308-4C94-B40F-04C1451F94EB}"/>
              </a:ext>
            </a:extLst>
          </p:cNvPr>
          <p:cNvSpPr/>
          <p:nvPr/>
        </p:nvSpPr>
        <p:spPr>
          <a:xfrm>
            <a:off x="1051810" y="3778140"/>
            <a:ext cx="2700000" cy="540000"/>
          </a:xfrm>
          <a:prstGeom prst="roundRect">
            <a:avLst/>
          </a:prstGeom>
          <a:solidFill>
            <a:srgbClr val="A5A5A5">
              <a:alpha val="50000"/>
            </a:srgbClr>
          </a:solidFill>
          <a:ln>
            <a:noFill/>
          </a:ln>
          <a:effectLst/>
        </p:spPr>
        <p:txBody>
          <a:bodyPr rot="0" spcFirstLastPara="0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en-GB" sz="1000" kern="0" dirty="0">
                <a:solidFill>
                  <a:srgbClr val="01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Change C</a:t>
            </a:r>
            <a:endParaRPr kumimoji="0" lang="en-AU" sz="10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1A61E8D-8A18-4138-907C-FD0C5BC8452A}"/>
              </a:ext>
            </a:extLst>
          </p:cNvPr>
          <p:cNvSpPr/>
          <p:nvPr/>
        </p:nvSpPr>
        <p:spPr>
          <a:xfrm>
            <a:off x="1051809" y="4688585"/>
            <a:ext cx="2700000" cy="540000"/>
          </a:xfrm>
          <a:prstGeom prst="roundRect">
            <a:avLst/>
          </a:prstGeom>
          <a:solidFill>
            <a:srgbClr val="A5A5A5">
              <a:alpha val="50000"/>
            </a:srgbClr>
          </a:solidFill>
          <a:ln>
            <a:noFill/>
          </a:ln>
          <a:effectLst/>
        </p:spPr>
        <p:txBody>
          <a:bodyPr rot="0" spcFirstLastPara="0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en-GB" sz="1000" kern="0" dirty="0">
                <a:solidFill>
                  <a:srgbClr val="01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Change D</a:t>
            </a:r>
            <a:endParaRPr kumimoji="0" lang="en-AU" sz="10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EB0FDB5-F012-4284-953B-50701CD02886}"/>
              </a:ext>
            </a:extLst>
          </p:cNvPr>
          <p:cNvSpPr/>
          <p:nvPr/>
        </p:nvSpPr>
        <p:spPr>
          <a:xfrm>
            <a:off x="4372699" y="1953104"/>
            <a:ext cx="2160000" cy="540000"/>
          </a:xfrm>
          <a:prstGeom prst="roundRect">
            <a:avLst/>
          </a:prstGeom>
          <a:solidFill>
            <a:srgbClr val="A5A5A5">
              <a:alpha val="50000"/>
            </a:srgbClr>
          </a:solidFill>
          <a:ln>
            <a:noFill/>
          </a:ln>
          <a:effectLst/>
        </p:spPr>
        <p:txBody>
          <a:bodyPr rot="0" spcFirstLastPara="0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Process / product A</a:t>
            </a:r>
            <a:endParaRPr kumimoji="0" lang="en-AU" sz="100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8EAB9903-1DDC-4F5D-9E11-F0849698F574}"/>
              </a:ext>
            </a:extLst>
          </p:cNvPr>
          <p:cNvSpPr/>
          <p:nvPr/>
        </p:nvSpPr>
        <p:spPr>
          <a:xfrm>
            <a:off x="6540712" y="3770646"/>
            <a:ext cx="2160000" cy="540000"/>
          </a:xfrm>
          <a:prstGeom prst="roundRect">
            <a:avLst/>
          </a:prstGeom>
          <a:noFill/>
          <a:ln w="9525" cap="flat" cmpd="sng" algn="ctr">
            <a:solidFill>
              <a:srgbClr val="A5A5A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en-AU" sz="1000" kern="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Benefit C</a:t>
            </a:r>
            <a:endParaRPr kumimoji="0" lang="en-AU" sz="1000" b="0" i="0" u="none" strike="noStrike" kern="0" cap="none" spc="0" normalizeH="0" baseline="0" noProof="0" dirty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6D9D0928-76FE-4D7D-BB7C-B3E9DDD7909B}"/>
              </a:ext>
            </a:extLst>
          </p:cNvPr>
          <p:cNvSpPr/>
          <p:nvPr/>
        </p:nvSpPr>
        <p:spPr>
          <a:xfrm>
            <a:off x="4372699" y="2872279"/>
            <a:ext cx="2160000" cy="540000"/>
          </a:xfrm>
          <a:prstGeom prst="roundRect">
            <a:avLst/>
          </a:prstGeom>
          <a:solidFill>
            <a:srgbClr val="A5A5A5">
              <a:alpha val="50000"/>
            </a:srgbClr>
          </a:solidFill>
          <a:ln>
            <a:noFill/>
          </a:ln>
          <a:effectLst/>
        </p:spPr>
        <p:txBody>
          <a:bodyPr rot="0" spcFirstLastPara="0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en-AU" sz="1000" kern="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Process / product B</a:t>
            </a:r>
            <a:endParaRPr kumimoji="0" lang="en-AU" sz="100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68DE106E-EAE3-4B59-A2AE-02CCA8892F3B}"/>
              </a:ext>
            </a:extLst>
          </p:cNvPr>
          <p:cNvSpPr/>
          <p:nvPr/>
        </p:nvSpPr>
        <p:spPr>
          <a:xfrm>
            <a:off x="4372699" y="3775537"/>
            <a:ext cx="2160000" cy="540000"/>
          </a:xfrm>
          <a:prstGeom prst="roundRect">
            <a:avLst/>
          </a:prstGeom>
          <a:solidFill>
            <a:srgbClr val="A5A5A5">
              <a:alpha val="50000"/>
            </a:srgbClr>
          </a:solidFill>
          <a:ln>
            <a:noFill/>
          </a:ln>
          <a:effectLst/>
        </p:spPr>
        <p:txBody>
          <a:bodyPr rot="0" spcFirstLastPara="0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en-AU" sz="1000" kern="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Process / product C</a:t>
            </a:r>
            <a:endParaRPr kumimoji="0" lang="en-AU" sz="100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B954B274-75C0-49E1-8C4E-303062B1E0C6}"/>
              </a:ext>
            </a:extLst>
          </p:cNvPr>
          <p:cNvSpPr/>
          <p:nvPr/>
        </p:nvSpPr>
        <p:spPr>
          <a:xfrm>
            <a:off x="4372699" y="4688584"/>
            <a:ext cx="2160000" cy="540000"/>
          </a:xfrm>
          <a:prstGeom prst="roundRect">
            <a:avLst/>
          </a:prstGeom>
          <a:solidFill>
            <a:srgbClr val="A5A5A5">
              <a:alpha val="50000"/>
            </a:srgbClr>
          </a:solidFill>
          <a:ln>
            <a:noFill/>
          </a:ln>
          <a:effectLst/>
        </p:spPr>
        <p:txBody>
          <a:bodyPr rot="0" spcFirstLastPara="0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en-AU" sz="1000" kern="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Process / product D</a:t>
            </a:r>
            <a:endParaRPr kumimoji="0" lang="en-AU" sz="100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4FEAAB43-4397-49D3-AA06-20996BBE8BF2}"/>
              </a:ext>
            </a:extLst>
          </p:cNvPr>
          <p:cNvSpPr/>
          <p:nvPr/>
        </p:nvSpPr>
        <p:spPr>
          <a:xfrm>
            <a:off x="6540712" y="2878667"/>
            <a:ext cx="2160000" cy="540000"/>
          </a:xfrm>
          <a:prstGeom prst="roundRect">
            <a:avLst/>
          </a:prstGeom>
          <a:noFill/>
          <a:ln w="9525" cap="flat" cmpd="sng" algn="ctr">
            <a:solidFill>
              <a:srgbClr val="A5A5A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en-AU" sz="1000" kern="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Benefit B</a:t>
            </a:r>
            <a:endParaRPr kumimoji="0" lang="en-AU" sz="1000" b="0" i="0" u="none" strike="noStrike" kern="0" cap="none" spc="0" normalizeH="0" baseline="0" noProof="0" dirty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BC3B2304-1372-43D4-A7CB-BBD1F558E124}"/>
              </a:ext>
            </a:extLst>
          </p:cNvPr>
          <p:cNvSpPr/>
          <p:nvPr/>
        </p:nvSpPr>
        <p:spPr>
          <a:xfrm>
            <a:off x="6540712" y="1955287"/>
            <a:ext cx="2160000" cy="540000"/>
          </a:xfrm>
          <a:prstGeom prst="roundRect">
            <a:avLst/>
          </a:prstGeom>
          <a:noFill/>
          <a:ln w="9525" cap="flat" cmpd="sng" algn="ctr">
            <a:solidFill>
              <a:srgbClr val="A5A5A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Benefit A</a:t>
            </a:r>
            <a:endParaRPr kumimoji="0" lang="en-AU" sz="1000" b="0" i="0" u="none" strike="noStrike" kern="0" cap="none" spc="0" normalizeH="0" baseline="0" noProof="0" dirty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F2F8AFEF-007A-4375-9C9B-A517CFF374DA}"/>
              </a:ext>
            </a:extLst>
          </p:cNvPr>
          <p:cNvSpPr/>
          <p:nvPr/>
        </p:nvSpPr>
        <p:spPr>
          <a:xfrm>
            <a:off x="6540712" y="4688584"/>
            <a:ext cx="2160000" cy="540000"/>
          </a:xfrm>
          <a:prstGeom prst="roundRect">
            <a:avLst/>
          </a:prstGeom>
          <a:noFill/>
          <a:ln w="9525" cap="flat" cmpd="sng" algn="ctr">
            <a:solidFill>
              <a:srgbClr val="A5A5A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en-AU" sz="1000" kern="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Benefit D</a:t>
            </a:r>
            <a:endParaRPr kumimoji="0" lang="en-AU" sz="1000" b="0" i="0" u="none" strike="noStrike" kern="0" cap="none" spc="0" normalizeH="0" baseline="0" noProof="0" dirty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869CB0F9-5A93-4182-800F-AC64FAB93EDB}"/>
              </a:ext>
            </a:extLst>
          </p:cNvPr>
          <p:cNvSpPr/>
          <p:nvPr/>
        </p:nvSpPr>
        <p:spPr>
          <a:xfrm>
            <a:off x="9749681" y="3774352"/>
            <a:ext cx="2159635" cy="540000"/>
          </a:xfrm>
          <a:prstGeom prst="roundRect">
            <a:avLst/>
          </a:prstGeom>
          <a:solidFill>
            <a:srgbClr val="4472C4"/>
          </a:solidFill>
          <a:ln>
            <a:noFill/>
          </a:ln>
          <a:effectLst/>
        </p:spPr>
        <p:txBody>
          <a:bodyPr rot="0" spcFirstLastPara="0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00" b="1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Outcome</a:t>
            </a:r>
            <a:endParaRPr kumimoji="0" lang="en-AU" sz="10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4070E794-B7F8-4AA9-B3E1-25992622E46E}"/>
              </a:ext>
            </a:extLst>
          </p:cNvPr>
          <p:cNvSpPr/>
          <p:nvPr/>
        </p:nvSpPr>
        <p:spPr>
          <a:xfrm>
            <a:off x="9749680" y="4408843"/>
            <a:ext cx="2159635" cy="360000"/>
          </a:xfrm>
          <a:prstGeom prst="roundRect">
            <a:avLst/>
          </a:prstGeom>
          <a:solidFill>
            <a:srgbClr val="4472C4">
              <a:alpha val="50000"/>
            </a:srgbClr>
          </a:solidFill>
          <a:ln>
            <a:noFill/>
          </a:ln>
          <a:effectLst/>
        </p:spPr>
        <p:txBody>
          <a:bodyPr rot="0" spcFirstLastPara="0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Benefit</a:t>
            </a:r>
            <a:endParaRPr kumimoji="0" lang="en-AU" sz="10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88B78CE-0DA7-49C4-B13C-1090A62C5D1A}"/>
              </a:ext>
            </a:extLst>
          </p:cNvPr>
          <p:cNvCxnSpPr>
            <a:cxnSpLocks/>
            <a:stCxn id="5" idx="3"/>
            <a:endCxn id="11" idx="1"/>
          </p:cNvCxnSpPr>
          <p:nvPr/>
        </p:nvCxnSpPr>
        <p:spPr>
          <a:xfrm flipV="1">
            <a:off x="3751811" y="2223104"/>
            <a:ext cx="620888" cy="3575"/>
          </a:xfrm>
          <a:prstGeom prst="straightConnector1">
            <a:avLst/>
          </a:prstGeom>
          <a:noFill/>
          <a:ln w="25400" cap="flat" cmpd="sng" algn="ctr">
            <a:solidFill>
              <a:sysClr val="window" lastClr="FFFFFF">
                <a:lumMod val="50000"/>
              </a:sysClr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DC356976-13DE-47A6-8219-F0AC03E50D5A}"/>
              </a:ext>
            </a:extLst>
          </p:cNvPr>
          <p:cNvCxnSpPr>
            <a:cxnSpLocks/>
            <a:stCxn id="7" idx="3"/>
            <a:endCxn id="14" idx="1"/>
          </p:cNvCxnSpPr>
          <p:nvPr/>
        </p:nvCxnSpPr>
        <p:spPr>
          <a:xfrm flipV="1">
            <a:off x="3751810" y="4045537"/>
            <a:ext cx="620889" cy="2603"/>
          </a:xfrm>
          <a:prstGeom prst="straightConnector1">
            <a:avLst/>
          </a:prstGeom>
          <a:noFill/>
          <a:ln w="25400" cap="flat" cmpd="sng" algn="ctr">
            <a:solidFill>
              <a:sysClr val="window" lastClr="FFFFFF">
                <a:lumMod val="50000"/>
              </a:sysClr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D8107DD0-CD79-477D-A2C8-D36B22276BDC}"/>
              </a:ext>
            </a:extLst>
          </p:cNvPr>
          <p:cNvCxnSpPr>
            <a:cxnSpLocks/>
            <a:stCxn id="8" idx="3"/>
            <a:endCxn id="15" idx="1"/>
          </p:cNvCxnSpPr>
          <p:nvPr/>
        </p:nvCxnSpPr>
        <p:spPr>
          <a:xfrm flipV="1">
            <a:off x="3751809" y="4958584"/>
            <a:ext cx="620890" cy="1"/>
          </a:xfrm>
          <a:prstGeom prst="straightConnector1">
            <a:avLst/>
          </a:prstGeom>
          <a:noFill/>
          <a:ln w="25400" cap="flat" cmpd="sng" algn="ctr">
            <a:solidFill>
              <a:sysClr val="window" lastClr="FFFFFF">
                <a:lumMod val="50000"/>
              </a:sysClr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C3DF97BB-84B8-4F3D-BD03-10FE078CC13C}"/>
              </a:ext>
            </a:extLst>
          </p:cNvPr>
          <p:cNvCxnSpPr>
            <a:cxnSpLocks/>
            <a:stCxn id="6" idx="3"/>
            <a:endCxn id="13" idx="1"/>
          </p:cNvCxnSpPr>
          <p:nvPr/>
        </p:nvCxnSpPr>
        <p:spPr>
          <a:xfrm>
            <a:off x="3751810" y="3137695"/>
            <a:ext cx="620889" cy="4584"/>
          </a:xfrm>
          <a:prstGeom prst="straightConnector1">
            <a:avLst/>
          </a:prstGeom>
          <a:noFill/>
          <a:ln w="25400" cap="flat" cmpd="sng" algn="ctr">
            <a:solidFill>
              <a:sysClr val="window" lastClr="FFFFFF">
                <a:lumMod val="50000"/>
              </a:sysClr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31" name="Connector: Elbow 27">
            <a:extLst>
              <a:ext uri="{FF2B5EF4-FFF2-40B4-BE49-F238E27FC236}">
                <a16:creationId xmlns:a16="http://schemas.microsoft.com/office/drawing/2014/main" id="{0CC1EE56-7883-4014-95F9-392857601AF1}"/>
              </a:ext>
            </a:extLst>
          </p:cNvPr>
          <p:cNvCxnSpPr>
            <a:cxnSpLocks/>
            <a:stCxn id="21" idx="3"/>
          </p:cNvCxnSpPr>
          <p:nvPr/>
        </p:nvCxnSpPr>
        <p:spPr>
          <a:xfrm flipV="1">
            <a:off x="8700712" y="4043091"/>
            <a:ext cx="884585" cy="915493"/>
          </a:xfrm>
          <a:prstGeom prst="straightConnector1">
            <a:avLst/>
          </a:prstGeom>
          <a:noFill/>
          <a:ln w="25400" cap="flat" cmpd="sng" algn="ctr">
            <a:solidFill>
              <a:srgbClr val="4472C4"/>
            </a:solidFill>
            <a:prstDash val="solid"/>
            <a:miter lim="800000"/>
            <a:tailEnd type="none" w="med" len="med"/>
          </a:ln>
          <a:effectLst/>
        </p:spPr>
      </p:cxnSp>
      <p:cxnSp>
        <p:nvCxnSpPr>
          <p:cNvPr id="32" name="Connector: Elbow 27">
            <a:extLst>
              <a:ext uri="{FF2B5EF4-FFF2-40B4-BE49-F238E27FC236}">
                <a16:creationId xmlns:a16="http://schemas.microsoft.com/office/drawing/2014/main" id="{7461F117-804B-4C67-897B-C39C6B95633E}"/>
              </a:ext>
            </a:extLst>
          </p:cNvPr>
          <p:cNvCxnSpPr>
            <a:cxnSpLocks/>
            <a:stCxn id="20" idx="3"/>
          </p:cNvCxnSpPr>
          <p:nvPr/>
        </p:nvCxnSpPr>
        <p:spPr>
          <a:xfrm>
            <a:off x="8700712" y="2225287"/>
            <a:ext cx="884585" cy="1811730"/>
          </a:xfrm>
          <a:prstGeom prst="straightConnector1">
            <a:avLst/>
          </a:prstGeom>
          <a:noFill/>
          <a:ln w="25400" cap="flat" cmpd="sng" algn="ctr">
            <a:solidFill>
              <a:srgbClr val="4472C4"/>
            </a:solidFill>
            <a:prstDash val="solid"/>
            <a:miter lim="800000"/>
            <a:tailEnd type="none" w="med" len="med"/>
          </a:ln>
          <a:effectLst/>
        </p:spPr>
      </p:cxnSp>
      <p:cxnSp>
        <p:nvCxnSpPr>
          <p:cNvPr id="53" name="Connector: Elbow 27">
            <a:extLst>
              <a:ext uri="{FF2B5EF4-FFF2-40B4-BE49-F238E27FC236}">
                <a16:creationId xmlns:a16="http://schemas.microsoft.com/office/drawing/2014/main" id="{D81F2E79-410E-467E-8F25-2F48C30B7218}"/>
              </a:ext>
            </a:extLst>
          </p:cNvPr>
          <p:cNvCxnSpPr>
            <a:cxnSpLocks/>
            <a:stCxn id="18" idx="3"/>
          </p:cNvCxnSpPr>
          <p:nvPr/>
        </p:nvCxnSpPr>
        <p:spPr>
          <a:xfrm>
            <a:off x="8700712" y="3148667"/>
            <a:ext cx="884585" cy="891979"/>
          </a:xfrm>
          <a:prstGeom prst="straightConnector1">
            <a:avLst/>
          </a:prstGeom>
          <a:noFill/>
          <a:ln w="25400" cap="flat" cmpd="sng" algn="ctr">
            <a:solidFill>
              <a:srgbClr val="4472C4"/>
            </a:solidFill>
            <a:prstDash val="solid"/>
            <a:miter lim="800000"/>
            <a:tailEnd type="none" w="med" len="med"/>
          </a:ln>
          <a:effectLst/>
        </p:spPr>
      </p:cxnSp>
      <p:sp>
        <p:nvSpPr>
          <p:cNvPr id="76" name="Rectangle: Rounded Corners 75">
            <a:extLst>
              <a:ext uri="{FF2B5EF4-FFF2-40B4-BE49-F238E27FC236}">
                <a16:creationId xmlns:a16="http://schemas.microsoft.com/office/drawing/2014/main" id="{892FC418-F714-4EBB-9DBE-071E5B2ED1D4}"/>
              </a:ext>
            </a:extLst>
          </p:cNvPr>
          <p:cNvSpPr/>
          <p:nvPr/>
        </p:nvSpPr>
        <p:spPr>
          <a:xfrm>
            <a:off x="1051809" y="1034894"/>
            <a:ext cx="2700000" cy="360000"/>
          </a:xfrm>
          <a:prstGeom prst="roundRect">
            <a:avLst/>
          </a:prstGeom>
          <a:solidFill>
            <a:srgbClr val="A5A5A5">
              <a:alpha val="50000"/>
            </a:srgbClr>
          </a:solidFill>
          <a:ln>
            <a:noFill/>
          </a:ln>
          <a:effectLst/>
        </p:spPr>
        <p:txBody>
          <a:bodyPr rot="0" spcFirstLastPara="0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Changes required</a:t>
            </a:r>
            <a:b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en-GB" sz="1000" b="0" i="0" u="none" strike="noStrike" kern="0" cap="none" spc="0" normalizeH="0" baseline="0" noProof="0" dirty="0">
                <a:ln>
                  <a:noFill/>
                </a:ln>
                <a:solidFill>
                  <a:srgbClr val="01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(objectives, verbs)</a:t>
            </a:r>
            <a:endParaRPr kumimoji="0" lang="en-AU" sz="10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7" name="Rectangle: Rounded Corners 76">
            <a:extLst>
              <a:ext uri="{FF2B5EF4-FFF2-40B4-BE49-F238E27FC236}">
                <a16:creationId xmlns:a16="http://schemas.microsoft.com/office/drawing/2014/main" id="{4D74B544-E44C-46FA-B228-4EA79A87EED8}"/>
              </a:ext>
            </a:extLst>
          </p:cNvPr>
          <p:cNvSpPr/>
          <p:nvPr/>
        </p:nvSpPr>
        <p:spPr>
          <a:xfrm>
            <a:off x="4372697" y="1031319"/>
            <a:ext cx="2160000" cy="360000"/>
          </a:xfrm>
          <a:prstGeom prst="roundRect">
            <a:avLst/>
          </a:prstGeom>
          <a:solidFill>
            <a:srgbClr val="A5A5A5">
              <a:alpha val="50000"/>
            </a:srgbClr>
          </a:solidFill>
          <a:ln>
            <a:noFill/>
          </a:ln>
          <a:effectLst/>
        </p:spPr>
        <p:txBody>
          <a:bodyPr rot="0" spcFirstLastPara="0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Processes / products needed (outputs, nouns)</a:t>
            </a:r>
            <a:endParaRPr kumimoji="0" lang="en-AU" sz="100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8" name="Rectangle: Rounded Corners 77">
            <a:extLst>
              <a:ext uri="{FF2B5EF4-FFF2-40B4-BE49-F238E27FC236}">
                <a16:creationId xmlns:a16="http://schemas.microsoft.com/office/drawing/2014/main" id="{3C6FCE11-EC01-453B-A771-A76B3E5B3D8B}"/>
              </a:ext>
            </a:extLst>
          </p:cNvPr>
          <p:cNvSpPr/>
          <p:nvPr/>
        </p:nvSpPr>
        <p:spPr>
          <a:xfrm>
            <a:off x="6540712" y="1021017"/>
            <a:ext cx="2160000" cy="360000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rgbClr val="A5A5A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benefit from it</a:t>
            </a:r>
            <a:br>
              <a:rPr lang="en-AU" sz="1000" kern="0" dirty="0">
                <a:solidFill>
                  <a:srgbClr val="A5A5A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AU" sz="1000" kern="0" dirty="0">
                <a:solidFill>
                  <a:srgbClr val="A5A5A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(using benefit categories)</a:t>
            </a:r>
            <a:endParaRPr kumimoji="0" lang="en-AU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0" name="Rectangle: Rounded Corners 79">
            <a:extLst>
              <a:ext uri="{FF2B5EF4-FFF2-40B4-BE49-F238E27FC236}">
                <a16:creationId xmlns:a16="http://schemas.microsoft.com/office/drawing/2014/main" id="{F57B20EF-E50F-46DB-8458-12D3A8E591CC}"/>
              </a:ext>
            </a:extLst>
          </p:cNvPr>
          <p:cNvSpPr/>
          <p:nvPr/>
        </p:nvSpPr>
        <p:spPr>
          <a:xfrm>
            <a:off x="9749679" y="1031731"/>
            <a:ext cx="2159635" cy="360000"/>
          </a:xfrm>
          <a:prstGeom prst="roundRect">
            <a:avLst/>
          </a:prstGeom>
          <a:solidFill>
            <a:srgbClr val="4472C4"/>
          </a:solidFill>
          <a:ln>
            <a:noFill/>
          </a:ln>
          <a:effectLst/>
        </p:spPr>
        <p:txBody>
          <a:bodyPr rot="0" spcFirstLastPara="0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000" b="1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Future state</a:t>
            </a:r>
            <a:br>
              <a:rPr kumimoji="0" lang="en-AU" sz="1000" b="1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en-AU" sz="100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(outcome, a year after the project)</a:t>
            </a:r>
          </a:p>
        </p:txBody>
      </p:sp>
      <p:sp>
        <p:nvSpPr>
          <p:cNvPr id="81" name="Rectangle: Rounded Corners 80">
            <a:extLst>
              <a:ext uri="{FF2B5EF4-FFF2-40B4-BE49-F238E27FC236}">
                <a16:creationId xmlns:a16="http://schemas.microsoft.com/office/drawing/2014/main" id="{CAA1FF52-699D-4CCE-A79B-374E491FCA4A}"/>
              </a:ext>
            </a:extLst>
          </p:cNvPr>
          <p:cNvSpPr/>
          <p:nvPr/>
        </p:nvSpPr>
        <p:spPr>
          <a:xfrm>
            <a:off x="993912" y="476761"/>
            <a:ext cx="10915401" cy="360000"/>
          </a:xfrm>
          <a:prstGeom prst="round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BENEFIT MAP for &lt;Project or change name&gt;</a:t>
            </a:r>
            <a:endParaRPr kumimoji="0" lang="en-AU" sz="1400" b="0" i="0" u="none" strike="noStrike" kern="0" cap="none" spc="0" normalizeH="0" baseline="0" noProof="0" dirty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6" name="Rectangle: Rounded Corners 85">
            <a:extLst>
              <a:ext uri="{FF2B5EF4-FFF2-40B4-BE49-F238E27FC236}">
                <a16:creationId xmlns:a16="http://schemas.microsoft.com/office/drawing/2014/main" id="{B8A107B2-898F-42E4-AAF8-CE8EDC8E28FE}"/>
              </a:ext>
            </a:extLst>
          </p:cNvPr>
          <p:cNvSpPr/>
          <p:nvPr/>
        </p:nvSpPr>
        <p:spPr>
          <a:xfrm>
            <a:off x="1059822" y="5599029"/>
            <a:ext cx="2700000" cy="540000"/>
          </a:xfrm>
          <a:prstGeom prst="roundRect">
            <a:avLst/>
          </a:prstGeom>
          <a:solidFill>
            <a:srgbClr val="A5A5A5">
              <a:alpha val="50000"/>
            </a:srgbClr>
          </a:solidFill>
          <a:ln>
            <a:noFill/>
          </a:ln>
          <a:effectLst/>
        </p:spPr>
        <p:txBody>
          <a:bodyPr rot="0" spcFirstLastPara="0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en-GB" sz="1000" kern="0" dirty="0">
                <a:solidFill>
                  <a:srgbClr val="01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Change E</a:t>
            </a:r>
            <a:endParaRPr kumimoji="0" lang="en-AU" sz="10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7" name="Rectangle: Rounded Corners 86">
            <a:extLst>
              <a:ext uri="{FF2B5EF4-FFF2-40B4-BE49-F238E27FC236}">
                <a16:creationId xmlns:a16="http://schemas.microsoft.com/office/drawing/2014/main" id="{843D858C-DA3C-4E92-AF52-6FF87FAADCFB}"/>
              </a:ext>
            </a:extLst>
          </p:cNvPr>
          <p:cNvSpPr/>
          <p:nvPr/>
        </p:nvSpPr>
        <p:spPr>
          <a:xfrm>
            <a:off x="4380712" y="5599028"/>
            <a:ext cx="2160000" cy="540000"/>
          </a:xfrm>
          <a:prstGeom prst="roundRect">
            <a:avLst/>
          </a:prstGeom>
          <a:solidFill>
            <a:srgbClr val="A5A5A5">
              <a:alpha val="50000"/>
            </a:srgbClr>
          </a:solidFill>
          <a:ln>
            <a:noFill/>
          </a:ln>
          <a:effectLst/>
        </p:spPr>
        <p:txBody>
          <a:bodyPr rot="0" spcFirstLastPara="0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en-AU" sz="1000" kern="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Process / product E</a:t>
            </a:r>
            <a:endParaRPr kumimoji="0" lang="en-AU" sz="100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8" name="Rectangle: Rounded Corners 87">
            <a:extLst>
              <a:ext uri="{FF2B5EF4-FFF2-40B4-BE49-F238E27FC236}">
                <a16:creationId xmlns:a16="http://schemas.microsoft.com/office/drawing/2014/main" id="{C7968E7A-56C4-4644-B9E0-48C14ECC464F}"/>
              </a:ext>
            </a:extLst>
          </p:cNvPr>
          <p:cNvSpPr/>
          <p:nvPr/>
        </p:nvSpPr>
        <p:spPr>
          <a:xfrm>
            <a:off x="6548725" y="5599028"/>
            <a:ext cx="2160000" cy="540000"/>
          </a:xfrm>
          <a:prstGeom prst="roundRect">
            <a:avLst/>
          </a:prstGeom>
          <a:noFill/>
          <a:ln w="9525" cap="flat" cmpd="sng" algn="ctr">
            <a:solidFill>
              <a:srgbClr val="A5A5A5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en-AU" sz="1000" kern="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Benefit E</a:t>
            </a:r>
            <a:endParaRPr kumimoji="0" lang="en-AU" sz="1000" b="0" i="0" u="none" strike="noStrike" kern="0" cap="none" spc="0" normalizeH="0" baseline="0" noProof="0" dirty="0">
              <a:ln>
                <a:noFill/>
              </a:ln>
              <a:solidFill>
                <a:srgbClr val="A5A5A5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E09AC9DE-134F-47A2-840E-B72459C077D2}"/>
              </a:ext>
            </a:extLst>
          </p:cNvPr>
          <p:cNvCxnSpPr>
            <a:cxnSpLocks/>
            <a:stCxn id="86" idx="3"/>
            <a:endCxn id="87" idx="1"/>
          </p:cNvCxnSpPr>
          <p:nvPr/>
        </p:nvCxnSpPr>
        <p:spPr>
          <a:xfrm flipV="1">
            <a:off x="3759822" y="5869028"/>
            <a:ext cx="620890" cy="1"/>
          </a:xfrm>
          <a:prstGeom prst="straightConnector1">
            <a:avLst/>
          </a:prstGeom>
          <a:noFill/>
          <a:ln w="25400" cap="flat" cmpd="sng" algn="ctr">
            <a:solidFill>
              <a:sysClr val="window" lastClr="FFFFFF">
                <a:lumMod val="50000"/>
              </a:sysClr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90" name="Connector: Elbow 27">
            <a:extLst>
              <a:ext uri="{FF2B5EF4-FFF2-40B4-BE49-F238E27FC236}">
                <a16:creationId xmlns:a16="http://schemas.microsoft.com/office/drawing/2014/main" id="{58815E77-A760-4C32-8B2C-D097C1AB9D7A}"/>
              </a:ext>
            </a:extLst>
          </p:cNvPr>
          <p:cNvCxnSpPr>
            <a:cxnSpLocks/>
            <a:stCxn id="88" idx="3"/>
          </p:cNvCxnSpPr>
          <p:nvPr/>
        </p:nvCxnSpPr>
        <p:spPr>
          <a:xfrm flipV="1">
            <a:off x="8708725" y="4039462"/>
            <a:ext cx="876572" cy="1829566"/>
          </a:xfrm>
          <a:prstGeom prst="straightConnector1">
            <a:avLst/>
          </a:prstGeom>
          <a:noFill/>
          <a:ln w="25400" cap="flat" cmpd="sng" algn="ctr">
            <a:solidFill>
              <a:srgbClr val="4472C4"/>
            </a:solidFill>
            <a:prstDash val="solid"/>
            <a:miter lim="800000"/>
            <a:tailEnd type="none" w="med" len="med"/>
          </a:ln>
          <a:effectLst/>
        </p:spPr>
      </p:cxnSp>
      <p:cxnSp>
        <p:nvCxnSpPr>
          <p:cNvPr id="94" name="Connector: Elbow 27">
            <a:extLst>
              <a:ext uri="{FF2B5EF4-FFF2-40B4-BE49-F238E27FC236}">
                <a16:creationId xmlns:a16="http://schemas.microsoft.com/office/drawing/2014/main" id="{AB8CE038-CE23-4625-9A21-27EE73EE66FE}"/>
              </a:ext>
            </a:extLst>
          </p:cNvPr>
          <p:cNvCxnSpPr>
            <a:cxnSpLocks/>
            <a:stCxn id="12" idx="3"/>
            <a:endCxn id="23" idx="1"/>
          </p:cNvCxnSpPr>
          <p:nvPr/>
        </p:nvCxnSpPr>
        <p:spPr>
          <a:xfrm>
            <a:off x="8700712" y="4040646"/>
            <a:ext cx="1048969" cy="3706"/>
          </a:xfrm>
          <a:prstGeom prst="straightConnector1">
            <a:avLst/>
          </a:prstGeom>
          <a:noFill/>
          <a:ln w="25400" cap="flat" cmpd="sng" algn="ctr">
            <a:solidFill>
              <a:srgbClr val="4472C4"/>
            </a:solidFill>
            <a:prstDash val="solid"/>
            <a:miter lim="800000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402746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90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Mikail Ruutu</dc:creator>
  <cp:lastModifiedBy>Mikail Ruutu</cp:lastModifiedBy>
  <cp:revision>4</cp:revision>
  <dcterms:created xsi:type="dcterms:W3CDTF">2021-05-03T05:54:04Z</dcterms:created>
  <dcterms:modified xsi:type="dcterms:W3CDTF">2021-05-10T00:33:44Z</dcterms:modified>
</cp:coreProperties>
</file>