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0"/>
  </p:notesMasterIdLst>
  <p:handoutMasterIdLst>
    <p:handoutMasterId r:id="rId11"/>
  </p:handoutMasterIdLst>
  <p:sldIdLst>
    <p:sldId id="256" r:id="rId5"/>
    <p:sldId id="260" r:id="rId6"/>
    <p:sldId id="262" r:id="rId7"/>
    <p:sldId id="263" r:id="rId8"/>
    <p:sldId id="264" r:id="rId9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92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59" d="100"/>
          <a:sy n="59" d="100"/>
        </p:scale>
        <p:origin x="300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F75EC8-02F4-4795-9F36-AC31CC17C864}" type="datetimeFigureOut">
              <a:rPr lang="en-AU" smtClean="0"/>
              <a:t>25/02/2021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915E44-7EE9-4538-B4B5-009CFAE667D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758040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161B1-AAD6-4A0B-816C-72F6DEB3B844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3AC993-CCDF-43D0-9688-0A29D06CA8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37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AC993-CCDF-43D0-9688-0A29D06CA88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8873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AC993-CCDF-43D0-9688-0A29D06CA88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850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AC993-CCDF-43D0-9688-0A29D06CA88D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7767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0" name="AutoShape 3"/>
          <p:cNvSpPr>
            <a:spLocks noChangeAspect="1" noChangeArrowheads="1" noTextEdit="1"/>
          </p:cNvSpPr>
          <p:nvPr/>
        </p:nvSpPr>
        <p:spPr bwMode="auto">
          <a:xfrm>
            <a:off x="0" y="0"/>
            <a:ext cx="914422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Freeform 5"/>
          <p:cNvSpPr>
            <a:spLocks/>
          </p:cNvSpPr>
          <p:nvPr/>
        </p:nvSpPr>
        <p:spPr bwMode="auto">
          <a:xfrm>
            <a:off x="0" y="457200"/>
            <a:ext cx="4572114" cy="6388100"/>
          </a:xfrm>
          <a:custGeom>
            <a:avLst/>
            <a:gdLst>
              <a:gd name="T0" fmla="*/ 2875 w 2875"/>
              <a:gd name="T1" fmla="*/ 0 h 4024"/>
              <a:gd name="T2" fmla="*/ 2875 w 2875"/>
              <a:gd name="T3" fmla="*/ 4024 h 4024"/>
              <a:gd name="T4" fmla="*/ 0 w 2875"/>
              <a:gd name="T5" fmla="*/ 4024 h 4024"/>
              <a:gd name="T6" fmla="*/ 0 w 2875"/>
              <a:gd name="T7" fmla="*/ 0 h 4024"/>
              <a:gd name="T8" fmla="*/ 2875 w 2875"/>
              <a:gd name="T9" fmla="*/ 0 h 4024"/>
              <a:gd name="T10" fmla="*/ 2875 w 2875"/>
              <a:gd name="T11" fmla="*/ 0 h 40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875" h="4024">
                <a:moveTo>
                  <a:pt x="2875" y="0"/>
                </a:moveTo>
                <a:lnTo>
                  <a:pt x="2875" y="4024"/>
                </a:lnTo>
                <a:lnTo>
                  <a:pt x="0" y="4024"/>
                </a:lnTo>
                <a:lnTo>
                  <a:pt x="0" y="0"/>
                </a:lnTo>
                <a:lnTo>
                  <a:pt x="2875" y="0"/>
                </a:lnTo>
                <a:lnTo>
                  <a:pt x="2875" y="0"/>
                </a:lnTo>
                <a:close/>
              </a:path>
            </a:pathLst>
          </a:custGeom>
          <a:solidFill>
            <a:srgbClr val="8C857B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Freeform 6"/>
          <p:cNvSpPr>
            <a:spLocks/>
          </p:cNvSpPr>
          <p:nvPr/>
        </p:nvSpPr>
        <p:spPr bwMode="auto">
          <a:xfrm>
            <a:off x="4572114" y="-3175"/>
            <a:ext cx="4572114" cy="6858000"/>
          </a:xfrm>
          <a:custGeom>
            <a:avLst/>
            <a:gdLst>
              <a:gd name="T0" fmla="*/ 2875 w 2875"/>
              <a:gd name="T1" fmla="*/ 0 h 4320"/>
              <a:gd name="T2" fmla="*/ 2875 w 2875"/>
              <a:gd name="T3" fmla="*/ 4030 h 4320"/>
              <a:gd name="T4" fmla="*/ 290 w 2875"/>
              <a:gd name="T5" fmla="*/ 4030 h 4320"/>
              <a:gd name="T6" fmla="*/ 0 w 2875"/>
              <a:gd name="T7" fmla="*/ 4320 h 4320"/>
              <a:gd name="T8" fmla="*/ 0 w 2875"/>
              <a:gd name="T9" fmla="*/ 290 h 4320"/>
              <a:gd name="T10" fmla="*/ 290 w 2875"/>
              <a:gd name="T11" fmla="*/ 0 h 4320"/>
              <a:gd name="T12" fmla="*/ 2875 w 2875"/>
              <a:gd name="T13" fmla="*/ 0 h 4320"/>
              <a:gd name="T14" fmla="*/ 2875 w 2875"/>
              <a:gd name="T15" fmla="*/ 0 h 4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875" h="4320">
                <a:moveTo>
                  <a:pt x="2875" y="0"/>
                </a:moveTo>
                <a:lnTo>
                  <a:pt x="2875" y="4030"/>
                </a:lnTo>
                <a:lnTo>
                  <a:pt x="290" y="4030"/>
                </a:lnTo>
                <a:lnTo>
                  <a:pt x="0" y="4320"/>
                </a:lnTo>
                <a:lnTo>
                  <a:pt x="0" y="290"/>
                </a:lnTo>
                <a:lnTo>
                  <a:pt x="290" y="0"/>
                </a:lnTo>
                <a:lnTo>
                  <a:pt x="2875" y="0"/>
                </a:lnTo>
                <a:lnTo>
                  <a:pt x="2875" y="0"/>
                </a:lnTo>
                <a:close/>
              </a:path>
            </a:pathLst>
          </a:custGeom>
          <a:solidFill>
            <a:srgbClr val="3D0F5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3" name="Group 52"/>
          <p:cNvGrpSpPr/>
          <p:nvPr/>
        </p:nvGrpSpPr>
        <p:grpSpPr>
          <a:xfrm>
            <a:off x="7401258" y="365125"/>
            <a:ext cx="1374019" cy="484188"/>
            <a:chOff x="7401258" y="365125"/>
            <a:chExt cx="1374019" cy="484188"/>
          </a:xfrm>
        </p:grpSpPr>
        <p:sp>
          <p:nvSpPr>
            <p:cNvPr id="54" name="Freeform 7"/>
            <p:cNvSpPr>
              <a:spLocks/>
            </p:cNvSpPr>
            <p:nvPr userDrawn="1"/>
          </p:nvSpPr>
          <p:spPr bwMode="auto">
            <a:xfrm>
              <a:off x="7401258" y="371475"/>
              <a:ext cx="289435" cy="369888"/>
            </a:xfrm>
            <a:custGeom>
              <a:avLst/>
              <a:gdLst>
                <a:gd name="T0" fmla="*/ 91 w 91"/>
                <a:gd name="T1" fmla="*/ 0 h 117"/>
                <a:gd name="T2" fmla="*/ 91 w 91"/>
                <a:gd name="T3" fmla="*/ 51 h 117"/>
                <a:gd name="T4" fmla="*/ 46 w 91"/>
                <a:gd name="T5" fmla="*/ 117 h 117"/>
                <a:gd name="T6" fmla="*/ 0 w 91"/>
                <a:gd name="T7" fmla="*/ 51 h 117"/>
                <a:gd name="T8" fmla="*/ 0 w 91"/>
                <a:gd name="T9" fmla="*/ 0 h 117"/>
                <a:gd name="T10" fmla="*/ 91 w 91"/>
                <a:gd name="T11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1" h="117">
                  <a:moveTo>
                    <a:pt x="91" y="0"/>
                  </a:moveTo>
                  <a:cubicBezTo>
                    <a:pt x="91" y="51"/>
                    <a:pt x="91" y="51"/>
                    <a:pt x="91" y="51"/>
                  </a:cubicBezTo>
                  <a:cubicBezTo>
                    <a:pt x="91" y="77"/>
                    <a:pt x="74" y="105"/>
                    <a:pt x="46" y="117"/>
                  </a:cubicBezTo>
                  <a:cubicBezTo>
                    <a:pt x="18" y="105"/>
                    <a:pt x="0" y="77"/>
                    <a:pt x="0" y="5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91" y="0"/>
                    <a:pt x="91" y="0"/>
                    <a:pt x="91" y="0"/>
                  </a:cubicBezTo>
                  <a:close/>
                </a:path>
              </a:pathLst>
            </a:custGeom>
            <a:solidFill>
              <a:srgbClr val="E223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5" name="Freeform 8"/>
            <p:cNvSpPr>
              <a:spLocks/>
            </p:cNvSpPr>
            <p:nvPr userDrawn="1"/>
          </p:nvSpPr>
          <p:spPr bwMode="auto">
            <a:xfrm>
              <a:off x="7455328" y="415925"/>
              <a:ext cx="181294" cy="236538"/>
            </a:xfrm>
            <a:custGeom>
              <a:avLst/>
              <a:gdLst>
                <a:gd name="T0" fmla="*/ 0 w 114"/>
                <a:gd name="T1" fmla="*/ 74 h 149"/>
                <a:gd name="T2" fmla="*/ 58 w 114"/>
                <a:gd name="T3" fmla="*/ 0 h 149"/>
                <a:gd name="T4" fmla="*/ 114 w 114"/>
                <a:gd name="T5" fmla="*/ 74 h 149"/>
                <a:gd name="T6" fmla="*/ 58 w 114"/>
                <a:gd name="T7" fmla="*/ 149 h 149"/>
                <a:gd name="T8" fmla="*/ 0 w 114"/>
                <a:gd name="T9" fmla="*/ 74 h 149"/>
                <a:gd name="T10" fmla="*/ 0 w 114"/>
                <a:gd name="T11" fmla="*/ 7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4" h="149">
                  <a:moveTo>
                    <a:pt x="0" y="74"/>
                  </a:moveTo>
                  <a:lnTo>
                    <a:pt x="58" y="0"/>
                  </a:lnTo>
                  <a:lnTo>
                    <a:pt x="114" y="74"/>
                  </a:lnTo>
                  <a:lnTo>
                    <a:pt x="58" y="149"/>
                  </a:lnTo>
                  <a:lnTo>
                    <a:pt x="0" y="74"/>
                  </a:lnTo>
                  <a:lnTo>
                    <a:pt x="0" y="7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6" name="Freeform 9"/>
            <p:cNvSpPr>
              <a:spLocks/>
            </p:cNvSpPr>
            <p:nvPr userDrawn="1"/>
          </p:nvSpPr>
          <p:spPr bwMode="auto">
            <a:xfrm>
              <a:off x="7480773" y="466725"/>
              <a:ext cx="130405" cy="153988"/>
            </a:xfrm>
            <a:custGeom>
              <a:avLst/>
              <a:gdLst>
                <a:gd name="T0" fmla="*/ 18 w 41"/>
                <a:gd name="T1" fmla="*/ 26 h 49"/>
                <a:gd name="T2" fmla="*/ 21 w 41"/>
                <a:gd name="T3" fmla="*/ 49 h 49"/>
                <a:gd name="T4" fmla="*/ 21 w 41"/>
                <a:gd name="T5" fmla="*/ 49 h 49"/>
                <a:gd name="T6" fmla="*/ 21 w 41"/>
                <a:gd name="T7" fmla="*/ 49 h 49"/>
                <a:gd name="T8" fmla="*/ 23 w 41"/>
                <a:gd name="T9" fmla="*/ 26 h 49"/>
                <a:gd name="T10" fmla="*/ 23 w 41"/>
                <a:gd name="T11" fmla="*/ 24 h 49"/>
                <a:gd name="T12" fmla="*/ 32 w 41"/>
                <a:gd name="T13" fmla="*/ 24 h 49"/>
                <a:gd name="T14" fmla="*/ 32 w 41"/>
                <a:gd name="T15" fmla="*/ 25 h 49"/>
                <a:gd name="T16" fmla="*/ 35 w 41"/>
                <a:gd name="T17" fmla="*/ 28 h 49"/>
                <a:gd name="T18" fmla="*/ 37 w 41"/>
                <a:gd name="T19" fmla="*/ 25 h 49"/>
                <a:gd name="T20" fmla="*/ 37 w 41"/>
                <a:gd name="T21" fmla="*/ 24 h 49"/>
                <a:gd name="T22" fmla="*/ 38 w 41"/>
                <a:gd name="T23" fmla="*/ 24 h 49"/>
                <a:gd name="T24" fmla="*/ 41 w 41"/>
                <a:gd name="T25" fmla="*/ 21 h 49"/>
                <a:gd name="T26" fmla="*/ 38 w 41"/>
                <a:gd name="T27" fmla="*/ 19 h 49"/>
                <a:gd name="T28" fmla="*/ 37 w 41"/>
                <a:gd name="T29" fmla="*/ 19 h 49"/>
                <a:gd name="T30" fmla="*/ 37 w 41"/>
                <a:gd name="T31" fmla="*/ 18 h 49"/>
                <a:gd name="T32" fmla="*/ 35 w 41"/>
                <a:gd name="T33" fmla="*/ 15 h 49"/>
                <a:gd name="T34" fmla="*/ 32 w 41"/>
                <a:gd name="T35" fmla="*/ 18 h 49"/>
                <a:gd name="T36" fmla="*/ 32 w 41"/>
                <a:gd name="T37" fmla="*/ 19 h 49"/>
                <a:gd name="T38" fmla="*/ 23 w 41"/>
                <a:gd name="T39" fmla="*/ 19 h 49"/>
                <a:gd name="T40" fmla="*/ 23 w 41"/>
                <a:gd name="T41" fmla="*/ 9 h 49"/>
                <a:gd name="T42" fmla="*/ 24 w 41"/>
                <a:gd name="T43" fmla="*/ 9 h 49"/>
                <a:gd name="T44" fmla="*/ 27 w 41"/>
                <a:gd name="T45" fmla="*/ 6 h 49"/>
                <a:gd name="T46" fmla="*/ 24 w 41"/>
                <a:gd name="T47" fmla="*/ 3 h 49"/>
                <a:gd name="T48" fmla="*/ 23 w 41"/>
                <a:gd name="T49" fmla="*/ 3 h 49"/>
                <a:gd name="T50" fmla="*/ 23 w 41"/>
                <a:gd name="T51" fmla="*/ 3 h 49"/>
                <a:gd name="T52" fmla="*/ 21 w 41"/>
                <a:gd name="T53" fmla="*/ 0 h 49"/>
                <a:gd name="T54" fmla="*/ 18 w 41"/>
                <a:gd name="T55" fmla="*/ 3 h 49"/>
                <a:gd name="T56" fmla="*/ 18 w 41"/>
                <a:gd name="T57" fmla="*/ 3 h 49"/>
                <a:gd name="T58" fmla="*/ 17 w 41"/>
                <a:gd name="T59" fmla="*/ 3 h 49"/>
                <a:gd name="T60" fmla="*/ 14 w 41"/>
                <a:gd name="T61" fmla="*/ 6 h 49"/>
                <a:gd name="T62" fmla="*/ 17 w 41"/>
                <a:gd name="T63" fmla="*/ 9 h 49"/>
                <a:gd name="T64" fmla="*/ 18 w 41"/>
                <a:gd name="T65" fmla="*/ 9 h 49"/>
                <a:gd name="T66" fmla="*/ 18 w 41"/>
                <a:gd name="T67" fmla="*/ 19 h 49"/>
                <a:gd name="T68" fmla="*/ 18 w 41"/>
                <a:gd name="T69" fmla="*/ 19 h 49"/>
                <a:gd name="T70" fmla="*/ 10 w 41"/>
                <a:gd name="T71" fmla="*/ 19 h 49"/>
                <a:gd name="T72" fmla="*/ 10 w 41"/>
                <a:gd name="T73" fmla="*/ 18 h 49"/>
                <a:gd name="T74" fmla="*/ 7 w 41"/>
                <a:gd name="T75" fmla="*/ 15 h 49"/>
                <a:gd name="T76" fmla="*/ 4 w 41"/>
                <a:gd name="T77" fmla="*/ 18 h 49"/>
                <a:gd name="T78" fmla="*/ 4 w 41"/>
                <a:gd name="T79" fmla="*/ 19 h 49"/>
                <a:gd name="T80" fmla="*/ 4 w 41"/>
                <a:gd name="T81" fmla="*/ 19 h 49"/>
                <a:gd name="T82" fmla="*/ 0 w 41"/>
                <a:gd name="T83" fmla="*/ 21 h 49"/>
                <a:gd name="T84" fmla="*/ 4 w 41"/>
                <a:gd name="T85" fmla="*/ 24 h 49"/>
                <a:gd name="T86" fmla="*/ 4 w 41"/>
                <a:gd name="T87" fmla="*/ 24 h 49"/>
                <a:gd name="T88" fmla="*/ 4 w 41"/>
                <a:gd name="T89" fmla="*/ 25 h 49"/>
                <a:gd name="T90" fmla="*/ 7 w 41"/>
                <a:gd name="T91" fmla="*/ 28 h 49"/>
                <a:gd name="T92" fmla="*/ 10 w 41"/>
                <a:gd name="T93" fmla="*/ 25 h 49"/>
                <a:gd name="T94" fmla="*/ 10 w 41"/>
                <a:gd name="T95" fmla="*/ 24 h 49"/>
                <a:gd name="T96" fmla="*/ 18 w 41"/>
                <a:gd name="T97" fmla="*/ 24 h 49"/>
                <a:gd name="T98" fmla="*/ 18 w 41"/>
                <a:gd name="T99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1" h="49">
                  <a:moveTo>
                    <a:pt x="18" y="26"/>
                  </a:moveTo>
                  <a:cubicBezTo>
                    <a:pt x="18" y="36"/>
                    <a:pt x="20" y="48"/>
                    <a:pt x="21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48"/>
                    <a:pt x="23" y="36"/>
                    <a:pt x="23" y="26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32" y="24"/>
                    <a:pt x="32" y="24"/>
                    <a:pt x="32" y="24"/>
                  </a:cubicBezTo>
                  <a:cubicBezTo>
                    <a:pt x="32" y="25"/>
                    <a:pt x="32" y="25"/>
                    <a:pt x="32" y="25"/>
                  </a:cubicBezTo>
                  <a:cubicBezTo>
                    <a:pt x="32" y="26"/>
                    <a:pt x="33" y="28"/>
                    <a:pt x="35" y="28"/>
                  </a:cubicBezTo>
                  <a:cubicBezTo>
                    <a:pt x="36" y="28"/>
                    <a:pt x="37" y="26"/>
                    <a:pt x="37" y="25"/>
                  </a:cubicBezTo>
                  <a:cubicBezTo>
                    <a:pt x="37" y="24"/>
                    <a:pt x="37" y="24"/>
                    <a:pt x="37" y="24"/>
                  </a:cubicBezTo>
                  <a:cubicBezTo>
                    <a:pt x="38" y="24"/>
                    <a:pt x="38" y="24"/>
                    <a:pt x="38" y="24"/>
                  </a:cubicBezTo>
                  <a:cubicBezTo>
                    <a:pt x="39" y="24"/>
                    <a:pt x="41" y="23"/>
                    <a:pt x="41" y="21"/>
                  </a:cubicBezTo>
                  <a:cubicBezTo>
                    <a:pt x="41" y="20"/>
                    <a:pt x="39" y="19"/>
                    <a:pt x="38" y="19"/>
                  </a:cubicBezTo>
                  <a:cubicBezTo>
                    <a:pt x="37" y="19"/>
                    <a:pt x="37" y="19"/>
                    <a:pt x="37" y="19"/>
                  </a:cubicBezTo>
                  <a:cubicBezTo>
                    <a:pt x="37" y="18"/>
                    <a:pt x="37" y="18"/>
                    <a:pt x="37" y="18"/>
                  </a:cubicBezTo>
                  <a:cubicBezTo>
                    <a:pt x="37" y="17"/>
                    <a:pt x="36" y="15"/>
                    <a:pt x="35" y="15"/>
                  </a:cubicBezTo>
                  <a:cubicBezTo>
                    <a:pt x="33" y="15"/>
                    <a:pt x="32" y="17"/>
                    <a:pt x="32" y="18"/>
                  </a:cubicBezTo>
                  <a:cubicBezTo>
                    <a:pt x="32" y="19"/>
                    <a:pt x="32" y="19"/>
                    <a:pt x="32" y="19"/>
                  </a:cubicBezTo>
                  <a:cubicBezTo>
                    <a:pt x="23" y="19"/>
                    <a:pt x="23" y="19"/>
                    <a:pt x="23" y="19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5" y="9"/>
                    <a:pt x="27" y="8"/>
                    <a:pt x="27" y="6"/>
                  </a:cubicBezTo>
                  <a:cubicBezTo>
                    <a:pt x="27" y="5"/>
                    <a:pt x="25" y="3"/>
                    <a:pt x="24" y="3"/>
                  </a:cubicBezTo>
                  <a:cubicBezTo>
                    <a:pt x="23" y="3"/>
                    <a:pt x="23" y="3"/>
                    <a:pt x="23" y="3"/>
                  </a:cubicBezTo>
                  <a:cubicBezTo>
                    <a:pt x="23" y="3"/>
                    <a:pt x="23" y="3"/>
                    <a:pt x="23" y="3"/>
                  </a:cubicBezTo>
                  <a:cubicBezTo>
                    <a:pt x="23" y="1"/>
                    <a:pt x="22" y="0"/>
                    <a:pt x="21" y="0"/>
                  </a:cubicBezTo>
                  <a:cubicBezTo>
                    <a:pt x="19" y="0"/>
                    <a:pt x="18" y="1"/>
                    <a:pt x="18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6" y="3"/>
                    <a:pt x="14" y="5"/>
                    <a:pt x="14" y="6"/>
                  </a:cubicBezTo>
                  <a:cubicBezTo>
                    <a:pt x="14" y="8"/>
                    <a:pt x="16" y="9"/>
                    <a:pt x="17" y="9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18" y="19"/>
                    <a:pt x="18" y="19"/>
                    <a:pt x="18" y="19"/>
                  </a:cubicBezTo>
                  <a:cubicBezTo>
                    <a:pt x="18" y="19"/>
                    <a:pt x="18" y="19"/>
                    <a:pt x="18" y="19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0" y="18"/>
                    <a:pt x="10" y="18"/>
                    <a:pt x="10" y="18"/>
                  </a:cubicBezTo>
                  <a:cubicBezTo>
                    <a:pt x="10" y="17"/>
                    <a:pt x="8" y="15"/>
                    <a:pt x="7" y="15"/>
                  </a:cubicBezTo>
                  <a:cubicBezTo>
                    <a:pt x="5" y="15"/>
                    <a:pt x="4" y="17"/>
                    <a:pt x="4" y="18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2" y="19"/>
                    <a:pt x="0" y="20"/>
                    <a:pt x="0" y="21"/>
                  </a:cubicBezTo>
                  <a:cubicBezTo>
                    <a:pt x="0" y="23"/>
                    <a:pt x="2" y="24"/>
                    <a:pt x="4" y="24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4" y="25"/>
                    <a:pt x="4" y="25"/>
                    <a:pt x="4" y="25"/>
                  </a:cubicBezTo>
                  <a:cubicBezTo>
                    <a:pt x="4" y="26"/>
                    <a:pt x="5" y="28"/>
                    <a:pt x="7" y="28"/>
                  </a:cubicBezTo>
                  <a:cubicBezTo>
                    <a:pt x="8" y="28"/>
                    <a:pt x="10" y="26"/>
                    <a:pt x="10" y="25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8" y="26"/>
                    <a:pt x="18" y="26"/>
                    <a:pt x="18" y="26"/>
                  </a:cubicBezTo>
                  <a:close/>
                </a:path>
              </a:pathLst>
            </a:custGeom>
            <a:solidFill>
              <a:srgbClr val="E223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" name="Freeform 10"/>
            <p:cNvSpPr>
              <a:spLocks noEditPoints="1"/>
            </p:cNvSpPr>
            <p:nvPr userDrawn="1"/>
          </p:nvSpPr>
          <p:spPr bwMode="auto">
            <a:xfrm>
              <a:off x="7401258" y="798513"/>
              <a:ext cx="54070" cy="50800"/>
            </a:xfrm>
            <a:custGeom>
              <a:avLst/>
              <a:gdLst>
                <a:gd name="T0" fmla="*/ 20 w 34"/>
                <a:gd name="T1" fmla="*/ 0 h 32"/>
                <a:gd name="T2" fmla="*/ 14 w 34"/>
                <a:gd name="T3" fmla="*/ 0 h 32"/>
                <a:gd name="T4" fmla="*/ 0 w 34"/>
                <a:gd name="T5" fmla="*/ 32 h 32"/>
                <a:gd name="T6" fmla="*/ 6 w 34"/>
                <a:gd name="T7" fmla="*/ 32 h 32"/>
                <a:gd name="T8" fmla="*/ 10 w 34"/>
                <a:gd name="T9" fmla="*/ 26 h 32"/>
                <a:gd name="T10" fmla="*/ 26 w 34"/>
                <a:gd name="T11" fmla="*/ 26 h 32"/>
                <a:gd name="T12" fmla="*/ 30 w 34"/>
                <a:gd name="T13" fmla="*/ 32 h 32"/>
                <a:gd name="T14" fmla="*/ 34 w 34"/>
                <a:gd name="T15" fmla="*/ 32 h 32"/>
                <a:gd name="T16" fmla="*/ 20 w 34"/>
                <a:gd name="T17" fmla="*/ 0 h 32"/>
                <a:gd name="T18" fmla="*/ 20 w 34"/>
                <a:gd name="T19" fmla="*/ 0 h 32"/>
                <a:gd name="T20" fmla="*/ 20 w 34"/>
                <a:gd name="T21" fmla="*/ 0 h 32"/>
                <a:gd name="T22" fmla="*/ 24 w 34"/>
                <a:gd name="T23" fmla="*/ 20 h 32"/>
                <a:gd name="T24" fmla="*/ 12 w 34"/>
                <a:gd name="T25" fmla="*/ 20 h 32"/>
                <a:gd name="T26" fmla="*/ 18 w 34"/>
                <a:gd name="T27" fmla="*/ 6 h 32"/>
                <a:gd name="T28" fmla="*/ 24 w 34"/>
                <a:gd name="T29" fmla="*/ 20 h 32"/>
                <a:gd name="T30" fmla="*/ 24 w 34"/>
                <a:gd name="T31" fmla="*/ 2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4" h="32">
                  <a:moveTo>
                    <a:pt x="20" y="0"/>
                  </a:moveTo>
                  <a:lnTo>
                    <a:pt x="14" y="0"/>
                  </a:lnTo>
                  <a:lnTo>
                    <a:pt x="0" y="32"/>
                  </a:lnTo>
                  <a:lnTo>
                    <a:pt x="6" y="32"/>
                  </a:lnTo>
                  <a:lnTo>
                    <a:pt x="10" y="26"/>
                  </a:lnTo>
                  <a:lnTo>
                    <a:pt x="26" y="26"/>
                  </a:lnTo>
                  <a:lnTo>
                    <a:pt x="30" y="32"/>
                  </a:lnTo>
                  <a:lnTo>
                    <a:pt x="34" y="32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0" y="0"/>
                  </a:lnTo>
                  <a:close/>
                  <a:moveTo>
                    <a:pt x="24" y="20"/>
                  </a:moveTo>
                  <a:lnTo>
                    <a:pt x="12" y="20"/>
                  </a:lnTo>
                  <a:lnTo>
                    <a:pt x="18" y="6"/>
                  </a:lnTo>
                  <a:lnTo>
                    <a:pt x="24" y="20"/>
                  </a:lnTo>
                  <a:lnTo>
                    <a:pt x="24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8" name="Freeform 11"/>
            <p:cNvSpPr>
              <a:spLocks/>
            </p:cNvSpPr>
            <p:nvPr userDrawn="1"/>
          </p:nvSpPr>
          <p:spPr bwMode="auto">
            <a:xfrm>
              <a:off x="7458509" y="798513"/>
              <a:ext cx="44528" cy="50800"/>
            </a:xfrm>
            <a:custGeom>
              <a:avLst/>
              <a:gdLst>
                <a:gd name="T0" fmla="*/ 11 w 14"/>
                <a:gd name="T1" fmla="*/ 9 h 16"/>
                <a:gd name="T2" fmla="*/ 7 w 14"/>
                <a:gd name="T3" fmla="*/ 14 h 16"/>
                <a:gd name="T4" fmla="*/ 3 w 14"/>
                <a:gd name="T5" fmla="*/ 9 h 16"/>
                <a:gd name="T6" fmla="*/ 3 w 14"/>
                <a:gd name="T7" fmla="*/ 0 h 16"/>
                <a:gd name="T8" fmla="*/ 0 w 14"/>
                <a:gd name="T9" fmla="*/ 0 h 16"/>
                <a:gd name="T10" fmla="*/ 0 w 14"/>
                <a:gd name="T11" fmla="*/ 9 h 16"/>
                <a:gd name="T12" fmla="*/ 7 w 14"/>
                <a:gd name="T13" fmla="*/ 16 h 16"/>
                <a:gd name="T14" fmla="*/ 14 w 14"/>
                <a:gd name="T15" fmla="*/ 9 h 16"/>
                <a:gd name="T16" fmla="*/ 14 w 14"/>
                <a:gd name="T17" fmla="*/ 0 h 16"/>
                <a:gd name="T18" fmla="*/ 11 w 14"/>
                <a:gd name="T19" fmla="*/ 0 h 16"/>
                <a:gd name="T20" fmla="*/ 11 w 14"/>
                <a:gd name="T21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" h="16">
                  <a:moveTo>
                    <a:pt x="11" y="9"/>
                  </a:moveTo>
                  <a:cubicBezTo>
                    <a:pt x="11" y="12"/>
                    <a:pt x="9" y="14"/>
                    <a:pt x="7" y="14"/>
                  </a:cubicBezTo>
                  <a:cubicBezTo>
                    <a:pt x="5" y="14"/>
                    <a:pt x="3" y="12"/>
                    <a:pt x="3" y="9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14"/>
                    <a:pt x="4" y="16"/>
                    <a:pt x="7" y="16"/>
                  </a:cubicBezTo>
                  <a:cubicBezTo>
                    <a:pt x="10" y="16"/>
                    <a:pt x="14" y="14"/>
                    <a:pt x="14" y="9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9"/>
                    <a:pt x="11" y="9"/>
                    <a:pt x="11" y="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" name="Freeform 12"/>
            <p:cNvSpPr>
              <a:spLocks/>
            </p:cNvSpPr>
            <p:nvPr userDrawn="1"/>
          </p:nvSpPr>
          <p:spPr bwMode="auto">
            <a:xfrm>
              <a:off x="7512579" y="795338"/>
              <a:ext cx="41348" cy="53975"/>
            </a:xfrm>
            <a:custGeom>
              <a:avLst/>
              <a:gdLst>
                <a:gd name="T0" fmla="*/ 7 w 13"/>
                <a:gd name="T1" fmla="*/ 7 h 17"/>
                <a:gd name="T2" fmla="*/ 3 w 13"/>
                <a:gd name="T3" fmla="*/ 5 h 17"/>
                <a:gd name="T4" fmla="*/ 7 w 13"/>
                <a:gd name="T5" fmla="*/ 3 h 17"/>
                <a:gd name="T6" fmla="*/ 11 w 13"/>
                <a:gd name="T7" fmla="*/ 5 h 17"/>
                <a:gd name="T8" fmla="*/ 11 w 13"/>
                <a:gd name="T9" fmla="*/ 5 h 17"/>
                <a:gd name="T10" fmla="*/ 13 w 13"/>
                <a:gd name="T11" fmla="*/ 4 h 17"/>
                <a:gd name="T12" fmla="*/ 13 w 13"/>
                <a:gd name="T13" fmla="*/ 3 h 17"/>
                <a:gd name="T14" fmla="*/ 7 w 13"/>
                <a:gd name="T15" fmla="*/ 0 h 17"/>
                <a:gd name="T16" fmla="*/ 2 w 13"/>
                <a:gd name="T17" fmla="*/ 2 h 17"/>
                <a:gd name="T18" fmla="*/ 0 w 13"/>
                <a:gd name="T19" fmla="*/ 5 h 17"/>
                <a:gd name="T20" fmla="*/ 7 w 13"/>
                <a:gd name="T21" fmla="*/ 10 h 17"/>
                <a:gd name="T22" fmla="*/ 11 w 13"/>
                <a:gd name="T23" fmla="*/ 12 h 17"/>
                <a:gd name="T24" fmla="*/ 7 w 13"/>
                <a:gd name="T25" fmla="*/ 15 h 17"/>
                <a:gd name="T26" fmla="*/ 2 w 13"/>
                <a:gd name="T27" fmla="*/ 12 h 17"/>
                <a:gd name="T28" fmla="*/ 2 w 13"/>
                <a:gd name="T29" fmla="*/ 12 h 17"/>
                <a:gd name="T30" fmla="*/ 0 w 13"/>
                <a:gd name="T31" fmla="*/ 13 h 17"/>
                <a:gd name="T32" fmla="*/ 0 w 13"/>
                <a:gd name="T33" fmla="*/ 14 h 17"/>
                <a:gd name="T34" fmla="*/ 7 w 13"/>
                <a:gd name="T35" fmla="*/ 17 h 17"/>
                <a:gd name="T36" fmla="*/ 13 w 13"/>
                <a:gd name="T37" fmla="*/ 12 h 17"/>
                <a:gd name="T38" fmla="*/ 7 w 13"/>
                <a:gd name="T39" fmla="*/ 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3" h="17">
                  <a:moveTo>
                    <a:pt x="7" y="7"/>
                  </a:moveTo>
                  <a:cubicBezTo>
                    <a:pt x="5" y="7"/>
                    <a:pt x="3" y="6"/>
                    <a:pt x="3" y="5"/>
                  </a:cubicBezTo>
                  <a:cubicBezTo>
                    <a:pt x="3" y="4"/>
                    <a:pt x="5" y="3"/>
                    <a:pt x="7" y="3"/>
                  </a:cubicBezTo>
                  <a:cubicBezTo>
                    <a:pt x="9" y="3"/>
                    <a:pt x="10" y="3"/>
                    <a:pt x="11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2" y="1"/>
                    <a:pt x="10" y="0"/>
                    <a:pt x="7" y="0"/>
                  </a:cubicBezTo>
                  <a:cubicBezTo>
                    <a:pt x="5" y="0"/>
                    <a:pt x="3" y="1"/>
                    <a:pt x="2" y="2"/>
                  </a:cubicBezTo>
                  <a:cubicBezTo>
                    <a:pt x="1" y="3"/>
                    <a:pt x="0" y="4"/>
                    <a:pt x="0" y="5"/>
                  </a:cubicBezTo>
                  <a:cubicBezTo>
                    <a:pt x="0" y="9"/>
                    <a:pt x="4" y="9"/>
                    <a:pt x="7" y="10"/>
                  </a:cubicBezTo>
                  <a:cubicBezTo>
                    <a:pt x="9" y="10"/>
                    <a:pt x="11" y="11"/>
                    <a:pt x="11" y="12"/>
                  </a:cubicBezTo>
                  <a:cubicBezTo>
                    <a:pt x="11" y="15"/>
                    <a:pt x="8" y="15"/>
                    <a:pt x="7" y="15"/>
                  </a:cubicBezTo>
                  <a:cubicBezTo>
                    <a:pt x="5" y="15"/>
                    <a:pt x="3" y="14"/>
                    <a:pt x="2" y="12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" y="16"/>
                    <a:pt x="3" y="17"/>
                    <a:pt x="7" y="17"/>
                  </a:cubicBezTo>
                  <a:cubicBezTo>
                    <a:pt x="10" y="17"/>
                    <a:pt x="13" y="16"/>
                    <a:pt x="13" y="12"/>
                  </a:cubicBezTo>
                  <a:cubicBezTo>
                    <a:pt x="13" y="9"/>
                    <a:pt x="10" y="8"/>
                    <a:pt x="7" y="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0" name="Freeform 13"/>
            <p:cNvSpPr>
              <a:spLocks/>
            </p:cNvSpPr>
            <p:nvPr userDrawn="1"/>
          </p:nvSpPr>
          <p:spPr bwMode="auto">
            <a:xfrm>
              <a:off x="7560288" y="798513"/>
              <a:ext cx="41348" cy="50800"/>
            </a:xfrm>
            <a:custGeom>
              <a:avLst/>
              <a:gdLst>
                <a:gd name="T0" fmla="*/ 0 w 26"/>
                <a:gd name="T1" fmla="*/ 4 h 32"/>
                <a:gd name="T2" fmla="*/ 10 w 26"/>
                <a:gd name="T3" fmla="*/ 4 h 32"/>
                <a:gd name="T4" fmla="*/ 10 w 26"/>
                <a:gd name="T5" fmla="*/ 32 h 32"/>
                <a:gd name="T6" fmla="*/ 16 w 26"/>
                <a:gd name="T7" fmla="*/ 32 h 32"/>
                <a:gd name="T8" fmla="*/ 16 w 26"/>
                <a:gd name="T9" fmla="*/ 4 h 32"/>
                <a:gd name="T10" fmla="*/ 26 w 26"/>
                <a:gd name="T11" fmla="*/ 4 h 32"/>
                <a:gd name="T12" fmla="*/ 26 w 26"/>
                <a:gd name="T13" fmla="*/ 0 h 32"/>
                <a:gd name="T14" fmla="*/ 0 w 26"/>
                <a:gd name="T15" fmla="*/ 0 h 32"/>
                <a:gd name="T16" fmla="*/ 0 w 26"/>
                <a:gd name="T17" fmla="*/ 4 h 32"/>
                <a:gd name="T18" fmla="*/ 0 w 26"/>
                <a:gd name="T19" fmla="*/ 4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" h="32">
                  <a:moveTo>
                    <a:pt x="0" y="4"/>
                  </a:moveTo>
                  <a:lnTo>
                    <a:pt x="10" y="4"/>
                  </a:lnTo>
                  <a:lnTo>
                    <a:pt x="10" y="32"/>
                  </a:lnTo>
                  <a:lnTo>
                    <a:pt x="16" y="32"/>
                  </a:lnTo>
                  <a:lnTo>
                    <a:pt x="16" y="4"/>
                  </a:lnTo>
                  <a:lnTo>
                    <a:pt x="26" y="4"/>
                  </a:lnTo>
                  <a:lnTo>
                    <a:pt x="26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" name="Freeform 14"/>
            <p:cNvSpPr>
              <a:spLocks noEditPoints="1"/>
            </p:cNvSpPr>
            <p:nvPr userDrawn="1"/>
          </p:nvSpPr>
          <p:spPr bwMode="auto">
            <a:xfrm>
              <a:off x="7611177" y="798513"/>
              <a:ext cx="44528" cy="50800"/>
            </a:xfrm>
            <a:custGeom>
              <a:avLst/>
              <a:gdLst>
                <a:gd name="T0" fmla="*/ 13 w 14"/>
                <a:gd name="T1" fmla="*/ 5 h 16"/>
                <a:gd name="T2" fmla="*/ 7 w 14"/>
                <a:gd name="T3" fmla="*/ 0 h 16"/>
                <a:gd name="T4" fmla="*/ 0 w 14"/>
                <a:gd name="T5" fmla="*/ 0 h 16"/>
                <a:gd name="T6" fmla="*/ 0 w 14"/>
                <a:gd name="T7" fmla="*/ 16 h 16"/>
                <a:gd name="T8" fmla="*/ 2 w 14"/>
                <a:gd name="T9" fmla="*/ 16 h 16"/>
                <a:gd name="T10" fmla="*/ 2 w 14"/>
                <a:gd name="T11" fmla="*/ 10 h 16"/>
                <a:gd name="T12" fmla="*/ 6 w 14"/>
                <a:gd name="T13" fmla="*/ 10 h 16"/>
                <a:gd name="T14" fmla="*/ 10 w 14"/>
                <a:gd name="T15" fmla="*/ 16 h 16"/>
                <a:gd name="T16" fmla="*/ 14 w 14"/>
                <a:gd name="T17" fmla="*/ 16 h 16"/>
                <a:gd name="T18" fmla="*/ 8 w 14"/>
                <a:gd name="T19" fmla="*/ 10 h 16"/>
                <a:gd name="T20" fmla="*/ 13 w 14"/>
                <a:gd name="T21" fmla="*/ 5 h 16"/>
                <a:gd name="T22" fmla="*/ 2 w 14"/>
                <a:gd name="T23" fmla="*/ 2 h 16"/>
                <a:gd name="T24" fmla="*/ 7 w 14"/>
                <a:gd name="T25" fmla="*/ 2 h 16"/>
                <a:gd name="T26" fmla="*/ 10 w 14"/>
                <a:gd name="T27" fmla="*/ 5 h 16"/>
                <a:gd name="T28" fmla="*/ 7 w 14"/>
                <a:gd name="T29" fmla="*/ 8 h 16"/>
                <a:gd name="T30" fmla="*/ 2 w 14"/>
                <a:gd name="T31" fmla="*/ 8 h 16"/>
                <a:gd name="T32" fmla="*/ 2 w 14"/>
                <a:gd name="T33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4" h="16">
                  <a:moveTo>
                    <a:pt x="13" y="5"/>
                  </a:moveTo>
                  <a:cubicBezTo>
                    <a:pt x="13" y="2"/>
                    <a:pt x="11" y="0"/>
                    <a:pt x="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11" y="10"/>
                    <a:pt x="13" y="8"/>
                    <a:pt x="13" y="5"/>
                  </a:cubicBezTo>
                  <a:close/>
                  <a:moveTo>
                    <a:pt x="2" y="2"/>
                  </a:moveTo>
                  <a:cubicBezTo>
                    <a:pt x="7" y="2"/>
                    <a:pt x="7" y="2"/>
                    <a:pt x="7" y="2"/>
                  </a:cubicBezTo>
                  <a:cubicBezTo>
                    <a:pt x="9" y="2"/>
                    <a:pt x="10" y="4"/>
                    <a:pt x="10" y="5"/>
                  </a:cubicBezTo>
                  <a:cubicBezTo>
                    <a:pt x="10" y="6"/>
                    <a:pt x="9" y="8"/>
                    <a:pt x="7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2"/>
                    <a:pt x="2" y="2"/>
                    <a:pt x="2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" name="Freeform 15"/>
            <p:cNvSpPr>
              <a:spLocks noEditPoints="1"/>
            </p:cNvSpPr>
            <p:nvPr userDrawn="1"/>
          </p:nvSpPr>
          <p:spPr bwMode="auto">
            <a:xfrm>
              <a:off x="7658886" y="798513"/>
              <a:ext cx="54070" cy="50800"/>
            </a:xfrm>
            <a:custGeom>
              <a:avLst/>
              <a:gdLst>
                <a:gd name="T0" fmla="*/ 18 w 34"/>
                <a:gd name="T1" fmla="*/ 0 h 32"/>
                <a:gd name="T2" fmla="*/ 14 w 34"/>
                <a:gd name="T3" fmla="*/ 0 h 32"/>
                <a:gd name="T4" fmla="*/ 0 w 34"/>
                <a:gd name="T5" fmla="*/ 32 h 32"/>
                <a:gd name="T6" fmla="*/ 4 w 34"/>
                <a:gd name="T7" fmla="*/ 32 h 32"/>
                <a:gd name="T8" fmla="*/ 8 w 34"/>
                <a:gd name="T9" fmla="*/ 26 h 32"/>
                <a:gd name="T10" fmla="*/ 24 w 34"/>
                <a:gd name="T11" fmla="*/ 26 h 32"/>
                <a:gd name="T12" fmla="*/ 28 w 34"/>
                <a:gd name="T13" fmla="*/ 32 h 32"/>
                <a:gd name="T14" fmla="*/ 34 w 34"/>
                <a:gd name="T15" fmla="*/ 32 h 32"/>
                <a:gd name="T16" fmla="*/ 20 w 34"/>
                <a:gd name="T17" fmla="*/ 0 h 32"/>
                <a:gd name="T18" fmla="*/ 18 w 34"/>
                <a:gd name="T19" fmla="*/ 0 h 32"/>
                <a:gd name="T20" fmla="*/ 18 w 34"/>
                <a:gd name="T21" fmla="*/ 0 h 32"/>
                <a:gd name="T22" fmla="*/ 22 w 34"/>
                <a:gd name="T23" fmla="*/ 20 h 32"/>
                <a:gd name="T24" fmla="*/ 10 w 34"/>
                <a:gd name="T25" fmla="*/ 20 h 32"/>
                <a:gd name="T26" fmla="*/ 16 w 34"/>
                <a:gd name="T27" fmla="*/ 6 h 32"/>
                <a:gd name="T28" fmla="*/ 22 w 34"/>
                <a:gd name="T29" fmla="*/ 20 h 32"/>
                <a:gd name="T30" fmla="*/ 22 w 34"/>
                <a:gd name="T31" fmla="*/ 2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4" h="32">
                  <a:moveTo>
                    <a:pt x="18" y="0"/>
                  </a:moveTo>
                  <a:lnTo>
                    <a:pt x="14" y="0"/>
                  </a:lnTo>
                  <a:lnTo>
                    <a:pt x="0" y="32"/>
                  </a:lnTo>
                  <a:lnTo>
                    <a:pt x="4" y="32"/>
                  </a:lnTo>
                  <a:lnTo>
                    <a:pt x="8" y="26"/>
                  </a:lnTo>
                  <a:lnTo>
                    <a:pt x="24" y="26"/>
                  </a:lnTo>
                  <a:lnTo>
                    <a:pt x="28" y="32"/>
                  </a:lnTo>
                  <a:lnTo>
                    <a:pt x="34" y="32"/>
                  </a:lnTo>
                  <a:lnTo>
                    <a:pt x="20" y="0"/>
                  </a:lnTo>
                  <a:lnTo>
                    <a:pt x="18" y="0"/>
                  </a:lnTo>
                  <a:lnTo>
                    <a:pt x="18" y="0"/>
                  </a:lnTo>
                  <a:close/>
                  <a:moveTo>
                    <a:pt x="22" y="20"/>
                  </a:moveTo>
                  <a:lnTo>
                    <a:pt x="10" y="20"/>
                  </a:lnTo>
                  <a:lnTo>
                    <a:pt x="16" y="6"/>
                  </a:lnTo>
                  <a:lnTo>
                    <a:pt x="22" y="20"/>
                  </a:lnTo>
                  <a:lnTo>
                    <a:pt x="22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3" name="Freeform 16"/>
            <p:cNvSpPr>
              <a:spLocks/>
            </p:cNvSpPr>
            <p:nvPr userDrawn="1"/>
          </p:nvSpPr>
          <p:spPr bwMode="auto">
            <a:xfrm>
              <a:off x="7719318" y="798513"/>
              <a:ext cx="34987" cy="50800"/>
            </a:xfrm>
            <a:custGeom>
              <a:avLst/>
              <a:gdLst>
                <a:gd name="T0" fmla="*/ 6 w 22"/>
                <a:gd name="T1" fmla="*/ 0 h 32"/>
                <a:gd name="T2" fmla="*/ 0 w 22"/>
                <a:gd name="T3" fmla="*/ 0 h 32"/>
                <a:gd name="T4" fmla="*/ 0 w 22"/>
                <a:gd name="T5" fmla="*/ 32 h 32"/>
                <a:gd name="T6" fmla="*/ 22 w 22"/>
                <a:gd name="T7" fmla="*/ 32 h 32"/>
                <a:gd name="T8" fmla="*/ 22 w 22"/>
                <a:gd name="T9" fmla="*/ 28 h 32"/>
                <a:gd name="T10" fmla="*/ 6 w 22"/>
                <a:gd name="T11" fmla="*/ 28 h 32"/>
                <a:gd name="T12" fmla="*/ 6 w 22"/>
                <a:gd name="T13" fmla="*/ 0 h 32"/>
                <a:gd name="T14" fmla="*/ 6 w 22"/>
                <a:gd name="T1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" h="32">
                  <a:moveTo>
                    <a:pt x="6" y="0"/>
                  </a:moveTo>
                  <a:lnTo>
                    <a:pt x="0" y="0"/>
                  </a:lnTo>
                  <a:lnTo>
                    <a:pt x="0" y="32"/>
                  </a:lnTo>
                  <a:lnTo>
                    <a:pt x="22" y="32"/>
                  </a:lnTo>
                  <a:lnTo>
                    <a:pt x="22" y="28"/>
                  </a:lnTo>
                  <a:lnTo>
                    <a:pt x="6" y="28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4" name="Freeform 17"/>
            <p:cNvSpPr>
              <a:spLocks/>
            </p:cNvSpPr>
            <p:nvPr userDrawn="1"/>
          </p:nvSpPr>
          <p:spPr bwMode="auto">
            <a:xfrm>
              <a:off x="7763846" y="798513"/>
              <a:ext cx="6361" cy="50800"/>
            </a:xfrm>
            <a:custGeom>
              <a:avLst/>
              <a:gdLst>
                <a:gd name="T0" fmla="*/ 0 w 4"/>
                <a:gd name="T1" fmla="*/ 32 h 32"/>
                <a:gd name="T2" fmla="*/ 4 w 4"/>
                <a:gd name="T3" fmla="*/ 32 h 32"/>
                <a:gd name="T4" fmla="*/ 4 w 4"/>
                <a:gd name="T5" fmla="*/ 0 h 32"/>
                <a:gd name="T6" fmla="*/ 0 w 4"/>
                <a:gd name="T7" fmla="*/ 0 h 32"/>
                <a:gd name="T8" fmla="*/ 0 w 4"/>
                <a:gd name="T9" fmla="*/ 32 h 32"/>
                <a:gd name="T10" fmla="*/ 0 w 4"/>
                <a:gd name="T11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32">
                  <a:moveTo>
                    <a:pt x="0" y="32"/>
                  </a:moveTo>
                  <a:lnTo>
                    <a:pt x="4" y="32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32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5" name="Freeform 18"/>
            <p:cNvSpPr>
              <a:spLocks noEditPoints="1"/>
            </p:cNvSpPr>
            <p:nvPr userDrawn="1"/>
          </p:nvSpPr>
          <p:spPr bwMode="auto">
            <a:xfrm>
              <a:off x="7779749" y="798513"/>
              <a:ext cx="52480" cy="50800"/>
            </a:xfrm>
            <a:custGeom>
              <a:avLst/>
              <a:gdLst>
                <a:gd name="T0" fmla="*/ 19 w 33"/>
                <a:gd name="T1" fmla="*/ 0 h 32"/>
                <a:gd name="T2" fmla="*/ 13 w 33"/>
                <a:gd name="T3" fmla="*/ 0 h 32"/>
                <a:gd name="T4" fmla="*/ 0 w 33"/>
                <a:gd name="T5" fmla="*/ 32 h 32"/>
                <a:gd name="T6" fmla="*/ 6 w 33"/>
                <a:gd name="T7" fmla="*/ 32 h 32"/>
                <a:gd name="T8" fmla="*/ 7 w 33"/>
                <a:gd name="T9" fmla="*/ 26 h 32"/>
                <a:gd name="T10" fmla="*/ 25 w 33"/>
                <a:gd name="T11" fmla="*/ 26 h 32"/>
                <a:gd name="T12" fmla="*/ 27 w 33"/>
                <a:gd name="T13" fmla="*/ 32 h 32"/>
                <a:gd name="T14" fmla="*/ 33 w 33"/>
                <a:gd name="T15" fmla="*/ 32 h 32"/>
                <a:gd name="T16" fmla="*/ 19 w 33"/>
                <a:gd name="T17" fmla="*/ 0 h 32"/>
                <a:gd name="T18" fmla="*/ 19 w 33"/>
                <a:gd name="T19" fmla="*/ 0 h 32"/>
                <a:gd name="T20" fmla="*/ 19 w 33"/>
                <a:gd name="T21" fmla="*/ 0 h 32"/>
                <a:gd name="T22" fmla="*/ 23 w 33"/>
                <a:gd name="T23" fmla="*/ 20 h 32"/>
                <a:gd name="T24" fmla="*/ 9 w 33"/>
                <a:gd name="T25" fmla="*/ 20 h 32"/>
                <a:gd name="T26" fmla="*/ 17 w 33"/>
                <a:gd name="T27" fmla="*/ 6 h 32"/>
                <a:gd name="T28" fmla="*/ 23 w 33"/>
                <a:gd name="T29" fmla="*/ 20 h 32"/>
                <a:gd name="T30" fmla="*/ 23 w 33"/>
                <a:gd name="T31" fmla="*/ 2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3" h="32">
                  <a:moveTo>
                    <a:pt x="19" y="0"/>
                  </a:moveTo>
                  <a:lnTo>
                    <a:pt x="13" y="0"/>
                  </a:lnTo>
                  <a:lnTo>
                    <a:pt x="0" y="32"/>
                  </a:lnTo>
                  <a:lnTo>
                    <a:pt x="6" y="32"/>
                  </a:lnTo>
                  <a:lnTo>
                    <a:pt x="7" y="26"/>
                  </a:lnTo>
                  <a:lnTo>
                    <a:pt x="25" y="26"/>
                  </a:lnTo>
                  <a:lnTo>
                    <a:pt x="27" y="32"/>
                  </a:lnTo>
                  <a:lnTo>
                    <a:pt x="33" y="32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9" y="0"/>
                  </a:lnTo>
                  <a:close/>
                  <a:moveTo>
                    <a:pt x="23" y="20"/>
                  </a:moveTo>
                  <a:lnTo>
                    <a:pt x="9" y="20"/>
                  </a:lnTo>
                  <a:lnTo>
                    <a:pt x="17" y="6"/>
                  </a:lnTo>
                  <a:lnTo>
                    <a:pt x="23" y="20"/>
                  </a:lnTo>
                  <a:lnTo>
                    <a:pt x="23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6" name="Freeform 19"/>
            <p:cNvSpPr>
              <a:spLocks/>
            </p:cNvSpPr>
            <p:nvPr userDrawn="1"/>
          </p:nvSpPr>
          <p:spPr bwMode="auto">
            <a:xfrm>
              <a:off x="7841771" y="798513"/>
              <a:ext cx="41348" cy="50800"/>
            </a:xfrm>
            <a:custGeom>
              <a:avLst/>
              <a:gdLst>
                <a:gd name="T0" fmla="*/ 22 w 26"/>
                <a:gd name="T1" fmla="*/ 22 h 32"/>
                <a:gd name="T2" fmla="*/ 2 w 26"/>
                <a:gd name="T3" fmla="*/ 0 h 32"/>
                <a:gd name="T4" fmla="*/ 0 w 26"/>
                <a:gd name="T5" fmla="*/ 0 h 32"/>
                <a:gd name="T6" fmla="*/ 0 w 26"/>
                <a:gd name="T7" fmla="*/ 32 h 32"/>
                <a:gd name="T8" fmla="*/ 4 w 26"/>
                <a:gd name="T9" fmla="*/ 32 h 32"/>
                <a:gd name="T10" fmla="*/ 4 w 26"/>
                <a:gd name="T11" fmla="*/ 10 h 32"/>
                <a:gd name="T12" fmla="*/ 22 w 26"/>
                <a:gd name="T13" fmla="*/ 32 h 32"/>
                <a:gd name="T14" fmla="*/ 26 w 26"/>
                <a:gd name="T15" fmla="*/ 32 h 32"/>
                <a:gd name="T16" fmla="*/ 26 w 26"/>
                <a:gd name="T17" fmla="*/ 0 h 32"/>
                <a:gd name="T18" fmla="*/ 22 w 26"/>
                <a:gd name="T19" fmla="*/ 0 h 32"/>
                <a:gd name="T20" fmla="*/ 22 w 26"/>
                <a:gd name="T21" fmla="*/ 22 h 32"/>
                <a:gd name="T22" fmla="*/ 22 w 26"/>
                <a:gd name="T23" fmla="*/ 2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" h="32">
                  <a:moveTo>
                    <a:pt x="22" y="22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32"/>
                  </a:lnTo>
                  <a:lnTo>
                    <a:pt x="4" y="32"/>
                  </a:lnTo>
                  <a:lnTo>
                    <a:pt x="4" y="10"/>
                  </a:lnTo>
                  <a:lnTo>
                    <a:pt x="22" y="32"/>
                  </a:lnTo>
                  <a:lnTo>
                    <a:pt x="26" y="32"/>
                  </a:lnTo>
                  <a:lnTo>
                    <a:pt x="26" y="0"/>
                  </a:lnTo>
                  <a:lnTo>
                    <a:pt x="22" y="0"/>
                  </a:lnTo>
                  <a:lnTo>
                    <a:pt x="22" y="22"/>
                  </a:lnTo>
                  <a:lnTo>
                    <a:pt x="22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7" name="Freeform 20"/>
            <p:cNvSpPr>
              <a:spLocks/>
            </p:cNvSpPr>
            <p:nvPr userDrawn="1"/>
          </p:nvSpPr>
          <p:spPr bwMode="auto">
            <a:xfrm>
              <a:off x="7921286" y="795338"/>
              <a:ext cx="47709" cy="53975"/>
            </a:xfrm>
            <a:custGeom>
              <a:avLst/>
              <a:gdLst>
                <a:gd name="T0" fmla="*/ 13 w 15"/>
                <a:gd name="T1" fmla="*/ 13 h 17"/>
                <a:gd name="T2" fmla="*/ 9 w 15"/>
                <a:gd name="T3" fmla="*/ 15 h 17"/>
                <a:gd name="T4" fmla="*/ 3 w 15"/>
                <a:gd name="T5" fmla="*/ 9 h 17"/>
                <a:gd name="T6" fmla="*/ 9 w 15"/>
                <a:gd name="T7" fmla="*/ 3 h 17"/>
                <a:gd name="T8" fmla="*/ 13 w 15"/>
                <a:gd name="T9" fmla="*/ 5 h 17"/>
                <a:gd name="T10" fmla="*/ 13 w 15"/>
                <a:gd name="T11" fmla="*/ 5 h 17"/>
                <a:gd name="T12" fmla="*/ 15 w 15"/>
                <a:gd name="T13" fmla="*/ 3 h 17"/>
                <a:gd name="T14" fmla="*/ 15 w 15"/>
                <a:gd name="T15" fmla="*/ 3 h 17"/>
                <a:gd name="T16" fmla="*/ 9 w 15"/>
                <a:gd name="T17" fmla="*/ 0 h 17"/>
                <a:gd name="T18" fmla="*/ 2 w 15"/>
                <a:gd name="T19" fmla="*/ 3 h 17"/>
                <a:gd name="T20" fmla="*/ 0 w 15"/>
                <a:gd name="T21" fmla="*/ 9 h 17"/>
                <a:gd name="T22" fmla="*/ 9 w 15"/>
                <a:gd name="T23" fmla="*/ 17 h 17"/>
                <a:gd name="T24" fmla="*/ 15 w 15"/>
                <a:gd name="T25" fmla="*/ 15 h 17"/>
                <a:gd name="T26" fmla="*/ 15 w 15"/>
                <a:gd name="T27" fmla="*/ 15 h 17"/>
                <a:gd name="T28" fmla="*/ 13 w 15"/>
                <a:gd name="T29" fmla="*/ 13 h 17"/>
                <a:gd name="T30" fmla="*/ 13 w 15"/>
                <a:gd name="T31" fmla="*/ 13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" h="17">
                  <a:moveTo>
                    <a:pt x="13" y="13"/>
                  </a:moveTo>
                  <a:cubicBezTo>
                    <a:pt x="12" y="14"/>
                    <a:pt x="10" y="15"/>
                    <a:pt x="9" y="15"/>
                  </a:cubicBezTo>
                  <a:cubicBezTo>
                    <a:pt x="4" y="15"/>
                    <a:pt x="3" y="12"/>
                    <a:pt x="3" y="9"/>
                  </a:cubicBezTo>
                  <a:cubicBezTo>
                    <a:pt x="3" y="6"/>
                    <a:pt x="4" y="3"/>
                    <a:pt x="9" y="3"/>
                  </a:cubicBezTo>
                  <a:cubicBezTo>
                    <a:pt x="10" y="3"/>
                    <a:pt x="12" y="3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13" y="1"/>
                    <a:pt x="11" y="0"/>
                    <a:pt x="9" y="0"/>
                  </a:cubicBezTo>
                  <a:cubicBezTo>
                    <a:pt x="6" y="0"/>
                    <a:pt x="4" y="1"/>
                    <a:pt x="2" y="3"/>
                  </a:cubicBezTo>
                  <a:cubicBezTo>
                    <a:pt x="1" y="4"/>
                    <a:pt x="0" y="7"/>
                    <a:pt x="0" y="9"/>
                  </a:cubicBezTo>
                  <a:cubicBezTo>
                    <a:pt x="0" y="13"/>
                    <a:pt x="3" y="17"/>
                    <a:pt x="9" y="17"/>
                  </a:cubicBezTo>
                  <a:cubicBezTo>
                    <a:pt x="11" y="17"/>
                    <a:pt x="13" y="16"/>
                    <a:pt x="15" y="15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3"/>
                    <a:pt x="13" y="13"/>
                    <a:pt x="13" y="1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8" name="Freeform 21"/>
            <p:cNvSpPr>
              <a:spLocks noEditPoints="1"/>
            </p:cNvSpPr>
            <p:nvPr userDrawn="1"/>
          </p:nvSpPr>
          <p:spPr bwMode="auto">
            <a:xfrm>
              <a:off x="7972176" y="798513"/>
              <a:ext cx="54070" cy="50800"/>
            </a:xfrm>
            <a:custGeom>
              <a:avLst/>
              <a:gdLst>
                <a:gd name="T0" fmla="*/ 20 w 34"/>
                <a:gd name="T1" fmla="*/ 0 h 32"/>
                <a:gd name="T2" fmla="*/ 14 w 34"/>
                <a:gd name="T3" fmla="*/ 0 h 32"/>
                <a:gd name="T4" fmla="*/ 0 w 34"/>
                <a:gd name="T5" fmla="*/ 32 h 32"/>
                <a:gd name="T6" fmla="*/ 6 w 34"/>
                <a:gd name="T7" fmla="*/ 32 h 32"/>
                <a:gd name="T8" fmla="*/ 8 w 34"/>
                <a:gd name="T9" fmla="*/ 26 h 32"/>
                <a:gd name="T10" fmla="*/ 26 w 34"/>
                <a:gd name="T11" fmla="*/ 26 h 32"/>
                <a:gd name="T12" fmla="*/ 28 w 34"/>
                <a:gd name="T13" fmla="*/ 32 h 32"/>
                <a:gd name="T14" fmla="*/ 34 w 34"/>
                <a:gd name="T15" fmla="*/ 32 h 32"/>
                <a:gd name="T16" fmla="*/ 20 w 34"/>
                <a:gd name="T17" fmla="*/ 0 h 32"/>
                <a:gd name="T18" fmla="*/ 20 w 34"/>
                <a:gd name="T19" fmla="*/ 0 h 32"/>
                <a:gd name="T20" fmla="*/ 20 w 34"/>
                <a:gd name="T21" fmla="*/ 0 h 32"/>
                <a:gd name="T22" fmla="*/ 24 w 34"/>
                <a:gd name="T23" fmla="*/ 20 h 32"/>
                <a:gd name="T24" fmla="*/ 10 w 34"/>
                <a:gd name="T25" fmla="*/ 20 h 32"/>
                <a:gd name="T26" fmla="*/ 16 w 34"/>
                <a:gd name="T27" fmla="*/ 6 h 32"/>
                <a:gd name="T28" fmla="*/ 24 w 34"/>
                <a:gd name="T29" fmla="*/ 20 h 32"/>
                <a:gd name="T30" fmla="*/ 24 w 34"/>
                <a:gd name="T31" fmla="*/ 2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4" h="32">
                  <a:moveTo>
                    <a:pt x="20" y="0"/>
                  </a:moveTo>
                  <a:lnTo>
                    <a:pt x="14" y="0"/>
                  </a:lnTo>
                  <a:lnTo>
                    <a:pt x="0" y="32"/>
                  </a:lnTo>
                  <a:lnTo>
                    <a:pt x="6" y="32"/>
                  </a:lnTo>
                  <a:lnTo>
                    <a:pt x="8" y="26"/>
                  </a:lnTo>
                  <a:lnTo>
                    <a:pt x="26" y="26"/>
                  </a:lnTo>
                  <a:lnTo>
                    <a:pt x="28" y="32"/>
                  </a:lnTo>
                  <a:lnTo>
                    <a:pt x="34" y="32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0" y="0"/>
                  </a:lnTo>
                  <a:close/>
                  <a:moveTo>
                    <a:pt x="24" y="20"/>
                  </a:moveTo>
                  <a:lnTo>
                    <a:pt x="10" y="20"/>
                  </a:lnTo>
                  <a:lnTo>
                    <a:pt x="16" y="6"/>
                  </a:lnTo>
                  <a:lnTo>
                    <a:pt x="24" y="20"/>
                  </a:lnTo>
                  <a:lnTo>
                    <a:pt x="24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9" name="Freeform 22"/>
            <p:cNvSpPr>
              <a:spLocks/>
            </p:cNvSpPr>
            <p:nvPr userDrawn="1"/>
          </p:nvSpPr>
          <p:spPr bwMode="auto">
            <a:xfrm>
              <a:off x="8023065" y="798513"/>
              <a:ext cx="44528" cy="50800"/>
            </a:xfrm>
            <a:custGeom>
              <a:avLst/>
              <a:gdLst>
                <a:gd name="T0" fmla="*/ 0 w 28"/>
                <a:gd name="T1" fmla="*/ 4 h 32"/>
                <a:gd name="T2" fmla="*/ 12 w 28"/>
                <a:gd name="T3" fmla="*/ 4 h 32"/>
                <a:gd name="T4" fmla="*/ 12 w 28"/>
                <a:gd name="T5" fmla="*/ 32 h 32"/>
                <a:gd name="T6" fmla="*/ 16 w 28"/>
                <a:gd name="T7" fmla="*/ 32 h 32"/>
                <a:gd name="T8" fmla="*/ 16 w 28"/>
                <a:gd name="T9" fmla="*/ 4 h 32"/>
                <a:gd name="T10" fmla="*/ 28 w 28"/>
                <a:gd name="T11" fmla="*/ 4 h 32"/>
                <a:gd name="T12" fmla="*/ 28 w 28"/>
                <a:gd name="T13" fmla="*/ 0 h 32"/>
                <a:gd name="T14" fmla="*/ 0 w 28"/>
                <a:gd name="T15" fmla="*/ 0 h 32"/>
                <a:gd name="T16" fmla="*/ 0 w 28"/>
                <a:gd name="T17" fmla="*/ 4 h 32"/>
                <a:gd name="T18" fmla="*/ 0 w 28"/>
                <a:gd name="T19" fmla="*/ 4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" h="32">
                  <a:moveTo>
                    <a:pt x="0" y="4"/>
                  </a:moveTo>
                  <a:lnTo>
                    <a:pt x="12" y="4"/>
                  </a:lnTo>
                  <a:lnTo>
                    <a:pt x="12" y="32"/>
                  </a:lnTo>
                  <a:lnTo>
                    <a:pt x="16" y="32"/>
                  </a:lnTo>
                  <a:lnTo>
                    <a:pt x="16" y="4"/>
                  </a:lnTo>
                  <a:lnTo>
                    <a:pt x="28" y="4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0" name="Freeform 23"/>
            <p:cNvSpPr>
              <a:spLocks/>
            </p:cNvSpPr>
            <p:nvPr userDrawn="1"/>
          </p:nvSpPr>
          <p:spPr bwMode="auto">
            <a:xfrm>
              <a:off x="8073955" y="798513"/>
              <a:ext cx="44528" cy="50800"/>
            </a:xfrm>
            <a:custGeom>
              <a:avLst/>
              <a:gdLst>
                <a:gd name="T0" fmla="*/ 22 w 28"/>
                <a:gd name="T1" fmla="*/ 12 h 32"/>
                <a:gd name="T2" fmla="*/ 6 w 28"/>
                <a:gd name="T3" fmla="*/ 12 h 32"/>
                <a:gd name="T4" fmla="*/ 6 w 28"/>
                <a:gd name="T5" fmla="*/ 0 h 32"/>
                <a:gd name="T6" fmla="*/ 0 w 28"/>
                <a:gd name="T7" fmla="*/ 0 h 32"/>
                <a:gd name="T8" fmla="*/ 0 w 28"/>
                <a:gd name="T9" fmla="*/ 32 h 32"/>
                <a:gd name="T10" fmla="*/ 6 w 28"/>
                <a:gd name="T11" fmla="*/ 32 h 32"/>
                <a:gd name="T12" fmla="*/ 6 w 28"/>
                <a:gd name="T13" fmla="*/ 18 h 32"/>
                <a:gd name="T14" fmla="*/ 22 w 28"/>
                <a:gd name="T15" fmla="*/ 18 h 32"/>
                <a:gd name="T16" fmla="*/ 22 w 28"/>
                <a:gd name="T17" fmla="*/ 32 h 32"/>
                <a:gd name="T18" fmla="*/ 28 w 28"/>
                <a:gd name="T19" fmla="*/ 32 h 32"/>
                <a:gd name="T20" fmla="*/ 28 w 28"/>
                <a:gd name="T21" fmla="*/ 0 h 32"/>
                <a:gd name="T22" fmla="*/ 22 w 28"/>
                <a:gd name="T23" fmla="*/ 0 h 32"/>
                <a:gd name="T24" fmla="*/ 22 w 28"/>
                <a:gd name="T25" fmla="*/ 12 h 32"/>
                <a:gd name="T26" fmla="*/ 22 w 28"/>
                <a:gd name="T27" fmla="*/ 1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" h="32">
                  <a:moveTo>
                    <a:pt x="22" y="12"/>
                  </a:moveTo>
                  <a:lnTo>
                    <a:pt x="6" y="12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32"/>
                  </a:lnTo>
                  <a:lnTo>
                    <a:pt x="6" y="32"/>
                  </a:lnTo>
                  <a:lnTo>
                    <a:pt x="6" y="18"/>
                  </a:lnTo>
                  <a:lnTo>
                    <a:pt x="22" y="18"/>
                  </a:lnTo>
                  <a:lnTo>
                    <a:pt x="22" y="32"/>
                  </a:lnTo>
                  <a:lnTo>
                    <a:pt x="28" y="32"/>
                  </a:lnTo>
                  <a:lnTo>
                    <a:pt x="28" y="0"/>
                  </a:lnTo>
                  <a:lnTo>
                    <a:pt x="22" y="0"/>
                  </a:lnTo>
                  <a:lnTo>
                    <a:pt x="22" y="12"/>
                  </a:lnTo>
                  <a:lnTo>
                    <a:pt x="22" y="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1" name="Freeform 24"/>
            <p:cNvSpPr>
              <a:spLocks noEditPoints="1"/>
            </p:cNvSpPr>
            <p:nvPr userDrawn="1"/>
          </p:nvSpPr>
          <p:spPr bwMode="auto">
            <a:xfrm>
              <a:off x="8128025" y="795338"/>
              <a:ext cx="50890" cy="53975"/>
            </a:xfrm>
            <a:custGeom>
              <a:avLst/>
              <a:gdLst>
                <a:gd name="T0" fmla="*/ 8 w 16"/>
                <a:gd name="T1" fmla="*/ 0 h 17"/>
                <a:gd name="T2" fmla="*/ 0 w 16"/>
                <a:gd name="T3" fmla="*/ 9 h 17"/>
                <a:gd name="T4" fmla="*/ 8 w 16"/>
                <a:gd name="T5" fmla="*/ 17 h 17"/>
                <a:gd name="T6" fmla="*/ 16 w 16"/>
                <a:gd name="T7" fmla="*/ 9 h 17"/>
                <a:gd name="T8" fmla="*/ 8 w 16"/>
                <a:gd name="T9" fmla="*/ 0 h 17"/>
                <a:gd name="T10" fmla="*/ 8 w 16"/>
                <a:gd name="T11" fmla="*/ 15 h 17"/>
                <a:gd name="T12" fmla="*/ 2 w 16"/>
                <a:gd name="T13" fmla="*/ 9 h 17"/>
                <a:gd name="T14" fmla="*/ 8 w 16"/>
                <a:gd name="T15" fmla="*/ 3 h 17"/>
                <a:gd name="T16" fmla="*/ 14 w 16"/>
                <a:gd name="T17" fmla="*/ 9 h 17"/>
                <a:gd name="T18" fmla="*/ 8 w 16"/>
                <a:gd name="T19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7">
                  <a:moveTo>
                    <a:pt x="8" y="0"/>
                  </a:moveTo>
                  <a:cubicBezTo>
                    <a:pt x="3" y="0"/>
                    <a:pt x="0" y="4"/>
                    <a:pt x="0" y="9"/>
                  </a:cubicBezTo>
                  <a:cubicBezTo>
                    <a:pt x="0" y="13"/>
                    <a:pt x="2" y="17"/>
                    <a:pt x="8" y="17"/>
                  </a:cubicBezTo>
                  <a:cubicBezTo>
                    <a:pt x="14" y="17"/>
                    <a:pt x="16" y="13"/>
                    <a:pt x="16" y="9"/>
                  </a:cubicBezTo>
                  <a:cubicBezTo>
                    <a:pt x="16" y="5"/>
                    <a:pt x="14" y="0"/>
                    <a:pt x="8" y="0"/>
                  </a:cubicBezTo>
                  <a:close/>
                  <a:moveTo>
                    <a:pt x="8" y="15"/>
                  </a:moveTo>
                  <a:cubicBezTo>
                    <a:pt x="4" y="15"/>
                    <a:pt x="2" y="12"/>
                    <a:pt x="2" y="9"/>
                  </a:cubicBezTo>
                  <a:cubicBezTo>
                    <a:pt x="2" y="6"/>
                    <a:pt x="4" y="3"/>
                    <a:pt x="8" y="3"/>
                  </a:cubicBezTo>
                  <a:cubicBezTo>
                    <a:pt x="12" y="3"/>
                    <a:pt x="14" y="6"/>
                    <a:pt x="14" y="9"/>
                  </a:cubicBezTo>
                  <a:cubicBezTo>
                    <a:pt x="14" y="12"/>
                    <a:pt x="12" y="15"/>
                    <a:pt x="8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" name="Freeform 25"/>
            <p:cNvSpPr>
              <a:spLocks/>
            </p:cNvSpPr>
            <p:nvPr userDrawn="1"/>
          </p:nvSpPr>
          <p:spPr bwMode="auto">
            <a:xfrm>
              <a:off x="8188456" y="798513"/>
              <a:ext cx="34987" cy="50800"/>
            </a:xfrm>
            <a:custGeom>
              <a:avLst/>
              <a:gdLst>
                <a:gd name="T0" fmla="*/ 6 w 22"/>
                <a:gd name="T1" fmla="*/ 0 h 32"/>
                <a:gd name="T2" fmla="*/ 0 w 22"/>
                <a:gd name="T3" fmla="*/ 0 h 32"/>
                <a:gd name="T4" fmla="*/ 0 w 22"/>
                <a:gd name="T5" fmla="*/ 32 h 32"/>
                <a:gd name="T6" fmla="*/ 22 w 22"/>
                <a:gd name="T7" fmla="*/ 32 h 32"/>
                <a:gd name="T8" fmla="*/ 22 w 22"/>
                <a:gd name="T9" fmla="*/ 28 h 32"/>
                <a:gd name="T10" fmla="*/ 6 w 22"/>
                <a:gd name="T11" fmla="*/ 28 h 32"/>
                <a:gd name="T12" fmla="*/ 6 w 22"/>
                <a:gd name="T13" fmla="*/ 0 h 32"/>
                <a:gd name="T14" fmla="*/ 6 w 22"/>
                <a:gd name="T1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" h="32">
                  <a:moveTo>
                    <a:pt x="6" y="0"/>
                  </a:moveTo>
                  <a:lnTo>
                    <a:pt x="0" y="0"/>
                  </a:lnTo>
                  <a:lnTo>
                    <a:pt x="0" y="32"/>
                  </a:lnTo>
                  <a:lnTo>
                    <a:pt x="22" y="32"/>
                  </a:lnTo>
                  <a:lnTo>
                    <a:pt x="22" y="28"/>
                  </a:lnTo>
                  <a:lnTo>
                    <a:pt x="6" y="28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3" name="Freeform 26"/>
            <p:cNvSpPr>
              <a:spLocks/>
            </p:cNvSpPr>
            <p:nvPr userDrawn="1"/>
          </p:nvSpPr>
          <p:spPr bwMode="auto">
            <a:xfrm>
              <a:off x="8232985" y="798513"/>
              <a:ext cx="6361" cy="50800"/>
            </a:xfrm>
            <a:custGeom>
              <a:avLst/>
              <a:gdLst>
                <a:gd name="T0" fmla="*/ 0 w 4"/>
                <a:gd name="T1" fmla="*/ 32 h 32"/>
                <a:gd name="T2" fmla="*/ 4 w 4"/>
                <a:gd name="T3" fmla="*/ 32 h 32"/>
                <a:gd name="T4" fmla="*/ 4 w 4"/>
                <a:gd name="T5" fmla="*/ 0 h 32"/>
                <a:gd name="T6" fmla="*/ 0 w 4"/>
                <a:gd name="T7" fmla="*/ 0 h 32"/>
                <a:gd name="T8" fmla="*/ 0 w 4"/>
                <a:gd name="T9" fmla="*/ 32 h 32"/>
                <a:gd name="T10" fmla="*/ 0 w 4"/>
                <a:gd name="T11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32">
                  <a:moveTo>
                    <a:pt x="0" y="32"/>
                  </a:moveTo>
                  <a:lnTo>
                    <a:pt x="4" y="32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32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4" name="Freeform 27"/>
            <p:cNvSpPr>
              <a:spLocks/>
            </p:cNvSpPr>
            <p:nvPr userDrawn="1"/>
          </p:nvSpPr>
          <p:spPr bwMode="auto">
            <a:xfrm>
              <a:off x="8248888" y="795338"/>
              <a:ext cx="47709" cy="53975"/>
            </a:xfrm>
            <a:custGeom>
              <a:avLst/>
              <a:gdLst>
                <a:gd name="T0" fmla="*/ 13 w 15"/>
                <a:gd name="T1" fmla="*/ 13 h 17"/>
                <a:gd name="T2" fmla="*/ 9 w 15"/>
                <a:gd name="T3" fmla="*/ 15 h 17"/>
                <a:gd name="T4" fmla="*/ 3 w 15"/>
                <a:gd name="T5" fmla="*/ 9 h 17"/>
                <a:gd name="T6" fmla="*/ 9 w 15"/>
                <a:gd name="T7" fmla="*/ 3 h 17"/>
                <a:gd name="T8" fmla="*/ 13 w 15"/>
                <a:gd name="T9" fmla="*/ 5 h 17"/>
                <a:gd name="T10" fmla="*/ 13 w 15"/>
                <a:gd name="T11" fmla="*/ 5 h 17"/>
                <a:gd name="T12" fmla="*/ 15 w 15"/>
                <a:gd name="T13" fmla="*/ 3 h 17"/>
                <a:gd name="T14" fmla="*/ 15 w 15"/>
                <a:gd name="T15" fmla="*/ 3 h 17"/>
                <a:gd name="T16" fmla="*/ 9 w 15"/>
                <a:gd name="T17" fmla="*/ 0 h 17"/>
                <a:gd name="T18" fmla="*/ 3 w 15"/>
                <a:gd name="T19" fmla="*/ 3 h 17"/>
                <a:gd name="T20" fmla="*/ 0 w 15"/>
                <a:gd name="T21" fmla="*/ 9 h 17"/>
                <a:gd name="T22" fmla="*/ 9 w 15"/>
                <a:gd name="T23" fmla="*/ 17 h 17"/>
                <a:gd name="T24" fmla="*/ 15 w 15"/>
                <a:gd name="T25" fmla="*/ 15 h 17"/>
                <a:gd name="T26" fmla="*/ 15 w 15"/>
                <a:gd name="T27" fmla="*/ 15 h 17"/>
                <a:gd name="T28" fmla="*/ 13 w 15"/>
                <a:gd name="T29" fmla="*/ 13 h 17"/>
                <a:gd name="T30" fmla="*/ 13 w 15"/>
                <a:gd name="T31" fmla="*/ 13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" h="17">
                  <a:moveTo>
                    <a:pt x="13" y="13"/>
                  </a:moveTo>
                  <a:cubicBezTo>
                    <a:pt x="12" y="14"/>
                    <a:pt x="10" y="15"/>
                    <a:pt x="9" y="15"/>
                  </a:cubicBezTo>
                  <a:cubicBezTo>
                    <a:pt x="5" y="15"/>
                    <a:pt x="3" y="12"/>
                    <a:pt x="3" y="9"/>
                  </a:cubicBezTo>
                  <a:cubicBezTo>
                    <a:pt x="3" y="6"/>
                    <a:pt x="5" y="3"/>
                    <a:pt x="9" y="3"/>
                  </a:cubicBezTo>
                  <a:cubicBezTo>
                    <a:pt x="10" y="3"/>
                    <a:pt x="12" y="3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13" y="1"/>
                    <a:pt x="11" y="0"/>
                    <a:pt x="9" y="0"/>
                  </a:cubicBezTo>
                  <a:cubicBezTo>
                    <a:pt x="6" y="0"/>
                    <a:pt x="4" y="1"/>
                    <a:pt x="3" y="3"/>
                  </a:cubicBezTo>
                  <a:cubicBezTo>
                    <a:pt x="1" y="4"/>
                    <a:pt x="0" y="7"/>
                    <a:pt x="0" y="9"/>
                  </a:cubicBezTo>
                  <a:cubicBezTo>
                    <a:pt x="0" y="13"/>
                    <a:pt x="3" y="17"/>
                    <a:pt x="9" y="17"/>
                  </a:cubicBezTo>
                  <a:cubicBezTo>
                    <a:pt x="11" y="17"/>
                    <a:pt x="13" y="16"/>
                    <a:pt x="15" y="15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3"/>
                    <a:pt x="13" y="13"/>
                    <a:pt x="13" y="1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5" name="Freeform 28"/>
            <p:cNvSpPr>
              <a:spLocks/>
            </p:cNvSpPr>
            <p:nvPr userDrawn="1"/>
          </p:nvSpPr>
          <p:spPr bwMode="auto">
            <a:xfrm>
              <a:off x="8331584" y="798513"/>
              <a:ext cx="41348" cy="50800"/>
            </a:xfrm>
            <a:custGeom>
              <a:avLst/>
              <a:gdLst>
                <a:gd name="T0" fmla="*/ 11 w 13"/>
                <a:gd name="T1" fmla="*/ 9 h 16"/>
                <a:gd name="T2" fmla="*/ 7 w 13"/>
                <a:gd name="T3" fmla="*/ 14 h 16"/>
                <a:gd name="T4" fmla="*/ 2 w 13"/>
                <a:gd name="T5" fmla="*/ 9 h 16"/>
                <a:gd name="T6" fmla="*/ 2 w 13"/>
                <a:gd name="T7" fmla="*/ 0 h 16"/>
                <a:gd name="T8" fmla="*/ 0 w 13"/>
                <a:gd name="T9" fmla="*/ 0 h 16"/>
                <a:gd name="T10" fmla="*/ 0 w 13"/>
                <a:gd name="T11" fmla="*/ 9 h 16"/>
                <a:gd name="T12" fmla="*/ 7 w 13"/>
                <a:gd name="T13" fmla="*/ 16 h 16"/>
                <a:gd name="T14" fmla="*/ 13 w 13"/>
                <a:gd name="T15" fmla="*/ 9 h 16"/>
                <a:gd name="T16" fmla="*/ 13 w 13"/>
                <a:gd name="T17" fmla="*/ 0 h 16"/>
                <a:gd name="T18" fmla="*/ 11 w 13"/>
                <a:gd name="T19" fmla="*/ 0 h 16"/>
                <a:gd name="T20" fmla="*/ 11 w 13"/>
                <a:gd name="T21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" h="16">
                  <a:moveTo>
                    <a:pt x="11" y="9"/>
                  </a:moveTo>
                  <a:cubicBezTo>
                    <a:pt x="11" y="12"/>
                    <a:pt x="9" y="14"/>
                    <a:pt x="7" y="14"/>
                  </a:cubicBezTo>
                  <a:cubicBezTo>
                    <a:pt x="5" y="14"/>
                    <a:pt x="2" y="12"/>
                    <a:pt x="2" y="9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14"/>
                    <a:pt x="3" y="16"/>
                    <a:pt x="7" y="16"/>
                  </a:cubicBezTo>
                  <a:cubicBezTo>
                    <a:pt x="10" y="16"/>
                    <a:pt x="13" y="14"/>
                    <a:pt x="13" y="9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9"/>
                    <a:pt x="11" y="9"/>
                    <a:pt x="11" y="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6" name="Freeform 29"/>
            <p:cNvSpPr>
              <a:spLocks/>
            </p:cNvSpPr>
            <p:nvPr userDrawn="1"/>
          </p:nvSpPr>
          <p:spPr bwMode="auto">
            <a:xfrm>
              <a:off x="8388834" y="798513"/>
              <a:ext cx="41348" cy="50800"/>
            </a:xfrm>
            <a:custGeom>
              <a:avLst/>
              <a:gdLst>
                <a:gd name="T0" fmla="*/ 20 w 26"/>
                <a:gd name="T1" fmla="*/ 22 h 32"/>
                <a:gd name="T2" fmla="*/ 2 w 26"/>
                <a:gd name="T3" fmla="*/ 0 h 32"/>
                <a:gd name="T4" fmla="*/ 0 w 26"/>
                <a:gd name="T5" fmla="*/ 0 h 32"/>
                <a:gd name="T6" fmla="*/ 0 w 26"/>
                <a:gd name="T7" fmla="*/ 32 h 32"/>
                <a:gd name="T8" fmla="*/ 4 w 26"/>
                <a:gd name="T9" fmla="*/ 32 h 32"/>
                <a:gd name="T10" fmla="*/ 4 w 26"/>
                <a:gd name="T11" fmla="*/ 10 h 32"/>
                <a:gd name="T12" fmla="*/ 22 w 26"/>
                <a:gd name="T13" fmla="*/ 32 h 32"/>
                <a:gd name="T14" fmla="*/ 26 w 26"/>
                <a:gd name="T15" fmla="*/ 32 h 32"/>
                <a:gd name="T16" fmla="*/ 26 w 26"/>
                <a:gd name="T17" fmla="*/ 0 h 32"/>
                <a:gd name="T18" fmla="*/ 20 w 26"/>
                <a:gd name="T19" fmla="*/ 0 h 32"/>
                <a:gd name="T20" fmla="*/ 20 w 26"/>
                <a:gd name="T21" fmla="*/ 22 h 32"/>
                <a:gd name="T22" fmla="*/ 20 w 26"/>
                <a:gd name="T23" fmla="*/ 2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" h="32">
                  <a:moveTo>
                    <a:pt x="20" y="22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32"/>
                  </a:lnTo>
                  <a:lnTo>
                    <a:pt x="4" y="32"/>
                  </a:lnTo>
                  <a:lnTo>
                    <a:pt x="4" y="10"/>
                  </a:lnTo>
                  <a:lnTo>
                    <a:pt x="22" y="32"/>
                  </a:lnTo>
                  <a:lnTo>
                    <a:pt x="26" y="32"/>
                  </a:lnTo>
                  <a:lnTo>
                    <a:pt x="26" y="0"/>
                  </a:lnTo>
                  <a:lnTo>
                    <a:pt x="20" y="0"/>
                  </a:lnTo>
                  <a:lnTo>
                    <a:pt x="20" y="22"/>
                  </a:lnTo>
                  <a:lnTo>
                    <a:pt x="20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7" name="Freeform 30"/>
            <p:cNvSpPr>
              <a:spLocks/>
            </p:cNvSpPr>
            <p:nvPr userDrawn="1"/>
          </p:nvSpPr>
          <p:spPr bwMode="auto">
            <a:xfrm>
              <a:off x="8442905" y="798513"/>
              <a:ext cx="9542" cy="50800"/>
            </a:xfrm>
            <a:custGeom>
              <a:avLst/>
              <a:gdLst>
                <a:gd name="T0" fmla="*/ 0 w 6"/>
                <a:gd name="T1" fmla="*/ 32 h 32"/>
                <a:gd name="T2" fmla="*/ 6 w 6"/>
                <a:gd name="T3" fmla="*/ 32 h 32"/>
                <a:gd name="T4" fmla="*/ 6 w 6"/>
                <a:gd name="T5" fmla="*/ 0 h 32"/>
                <a:gd name="T6" fmla="*/ 0 w 6"/>
                <a:gd name="T7" fmla="*/ 0 h 32"/>
                <a:gd name="T8" fmla="*/ 0 w 6"/>
                <a:gd name="T9" fmla="*/ 32 h 32"/>
                <a:gd name="T10" fmla="*/ 0 w 6"/>
                <a:gd name="T11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32">
                  <a:moveTo>
                    <a:pt x="0" y="32"/>
                  </a:moveTo>
                  <a:lnTo>
                    <a:pt x="6" y="32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32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8" name="Freeform 31"/>
            <p:cNvSpPr>
              <a:spLocks/>
            </p:cNvSpPr>
            <p:nvPr userDrawn="1"/>
          </p:nvSpPr>
          <p:spPr bwMode="auto">
            <a:xfrm>
              <a:off x="8461988" y="798513"/>
              <a:ext cx="50890" cy="50800"/>
            </a:xfrm>
            <a:custGeom>
              <a:avLst/>
              <a:gdLst>
                <a:gd name="T0" fmla="*/ 6 w 32"/>
                <a:gd name="T1" fmla="*/ 0 h 32"/>
                <a:gd name="T2" fmla="*/ 0 w 32"/>
                <a:gd name="T3" fmla="*/ 0 h 32"/>
                <a:gd name="T4" fmla="*/ 12 w 32"/>
                <a:gd name="T5" fmla="*/ 32 h 32"/>
                <a:gd name="T6" fmla="*/ 18 w 32"/>
                <a:gd name="T7" fmla="*/ 32 h 32"/>
                <a:gd name="T8" fmla="*/ 32 w 32"/>
                <a:gd name="T9" fmla="*/ 0 h 32"/>
                <a:gd name="T10" fmla="*/ 26 w 32"/>
                <a:gd name="T11" fmla="*/ 0 h 32"/>
                <a:gd name="T12" fmla="*/ 16 w 32"/>
                <a:gd name="T13" fmla="*/ 26 h 32"/>
                <a:gd name="T14" fmla="*/ 6 w 32"/>
                <a:gd name="T15" fmla="*/ 0 h 32"/>
                <a:gd name="T16" fmla="*/ 6 w 32"/>
                <a:gd name="T17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" h="32">
                  <a:moveTo>
                    <a:pt x="6" y="0"/>
                  </a:moveTo>
                  <a:lnTo>
                    <a:pt x="0" y="0"/>
                  </a:lnTo>
                  <a:lnTo>
                    <a:pt x="12" y="32"/>
                  </a:lnTo>
                  <a:lnTo>
                    <a:pt x="18" y="32"/>
                  </a:lnTo>
                  <a:lnTo>
                    <a:pt x="32" y="0"/>
                  </a:lnTo>
                  <a:lnTo>
                    <a:pt x="26" y="0"/>
                  </a:lnTo>
                  <a:lnTo>
                    <a:pt x="16" y="26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9" name="Freeform 32"/>
            <p:cNvSpPr>
              <a:spLocks/>
            </p:cNvSpPr>
            <p:nvPr userDrawn="1"/>
          </p:nvSpPr>
          <p:spPr bwMode="auto">
            <a:xfrm>
              <a:off x="8519239" y="798513"/>
              <a:ext cx="38167" cy="50800"/>
            </a:xfrm>
            <a:custGeom>
              <a:avLst/>
              <a:gdLst>
                <a:gd name="T0" fmla="*/ 6 w 24"/>
                <a:gd name="T1" fmla="*/ 18 h 32"/>
                <a:gd name="T2" fmla="*/ 24 w 24"/>
                <a:gd name="T3" fmla="*/ 18 h 32"/>
                <a:gd name="T4" fmla="*/ 24 w 24"/>
                <a:gd name="T5" fmla="*/ 12 h 32"/>
                <a:gd name="T6" fmla="*/ 6 w 24"/>
                <a:gd name="T7" fmla="*/ 12 h 32"/>
                <a:gd name="T8" fmla="*/ 6 w 24"/>
                <a:gd name="T9" fmla="*/ 4 h 32"/>
                <a:gd name="T10" fmla="*/ 24 w 24"/>
                <a:gd name="T11" fmla="*/ 4 h 32"/>
                <a:gd name="T12" fmla="*/ 24 w 24"/>
                <a:gd name="T13" fmla="*/ 0 h 32"/>
                <a:gd name="T14" fmla="*/ 0 w 24"/>
                <a:gd name="T15" fmla="*/ 0 h 32"/>
                <a:gd name="T16" fmla="*/ 0 w 24"/>
                <a:gd name="T17" fmla="*/ 32 h 32"/>
                <a:gd name="T18" fmla="*/ 24 w 24"/>
                <a:gd name="T19" fmla="*/ 32 h 32"/>
                <a:gd name="T20" fmla="*/ 24 w 24"/>
                <a:gd name="T21" fmla="*/ 26 h 32"/>
                <a:gd name="T22" fmla="*/ 6 w 24"/>
                <a:gd name="T23" fmla="*/ 26 h 32"/>
                <a:gd name="T24" fmla="*/ 6 w 24"/>
                <a:gd name="T25" fmla="*/ 18 h 32"/>
                <a:gd name="T26" fmla="*/ 6 w 24"/>
                <a:gd name="T27" fmla="*/ 18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" h="32">
                  <a:moveTo>
                    <a:pt x="6" y="18"/>
                  </a:moveTo>
                  <a:lnTo>
                    <a:pt x="24" y="18"/>
                  </a:lnTo>
                  <a:lnTo>
                    <a:pt x="24" y="12"/>
                  </a:lnTo>
                  <a:lnTo>
                    <a:pt x="6" y="12"/>
                  </a:lnTo>
                  <a:lnTo>
                    <a:pt x="6" y="4"/>
                  </a:lnTo>
                  <a:lnTo>
                    <a:pt x="24" y="4"/>
                  </a:lnTo>
                  <a:lnTo>
                    <a:pt x="24" y="0"/>
                  </a:lnTo>
                  <a:lnTo>
                    <a:pt x="0" y="0"/>
                  </a:lnTo>
                  <a:lnTo>
                    <a:pt x="0" y="32"/>
                  </a:lnTo>
                  <a:lnTo>
                    <a:pt x="24" y="32"/>
                  </a:lnTo>
                  <a:lnTo>
                    <a:pt x="24" y="26"/>
                  </a:lnTo>
                  <a:lnTo>
                    <a:pt x="6" y="26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0" name="Freeform 33"/>
            <p:cNvSpPr>
              <a:spLocks noEditPoints="1"/>
            </p:cNvSpPr>
            <p:nvPr userDrawn="1"/>
          </p:nvSpPr>
          <p:spPr bwMode="auto">
            <a:xfrm>
              <a:off x="8570129" y="798513"/>
              <a:ext cx="44528" cy="50800"/>
            </a:xfrm>
            <a:custGeom>
              <a:avLst/>
              <a:gdLst>
                <a:gd name="T0" fmla="*/ 13 w 14"/>
                <a:gd name="T1" fmla="*/ 5 h 16"/>
                <a:gd name="T2" fmla="*/ 7 w 14"/>
                <a:gd name="T3" fmla="*/ 0 h 16"/>
                <a:gd name="T4" fmla="*/ 0 w 14"/>
                <a:gd name="T5" fmla="*/ 0 h 16"/>
                <a:gd name="T6" fmla="*/ 0 w 14"/>
                <a:gd name="T7" fmla="*/ 16 h 16"/>
                <a:gd name="T8" fmla="*/ 2 w 14"/>
                <a:gd name="T9" fmla="*/ 16 h 16"/>
                <a:gd name="T10" fmla="*/ 2 w 14"/>
                <a:gd name="T11" fmla="*/ 10 h 16"/>
                <a:gd name="T12" fmla="*/ 6 w 14"/>
                <a:gd name="T13" fmla="*/ 10 h 16"/>
                <a:gd name="T14" fmla="*/ 11 w 14"/>
                <a:gd name="T15" fmla="*/ 16 h 16"/>
                <a:gd name="T16" fmla="*/ 14 w 14"/>
                <a:gd name="T17" fmla="*/ 16 h 16"/>
                <a:gd name="T18" fmla="*/ 9 w 14"/>
                <a:gd name="T19" fmla="*/ 10 h 16"/>
                <a:gd name="T20" fmla="*/ 13 w 14"/>
                <a:gd name="T21" fmla="*/ 5 h 16"/>
                <a:gd name="T22" fmla="*/ 2 w 14"/>
                <a:gd name="T23" fmla="*/ 2 h 16"/>
                <a:gd name="T24" fmla="*/ 7 w 14"/>
                <a:gd name="T25" fmla="*/ 2 h 16"/>
                <a:gd name="T26" fmla="*/ 10 w 14"/>
                <a:gd name="T27" fmla="*/ 5 h 16"/>
                <a:gd name="T28" fmla="*/ 7 w 14"/>
                <a:gd name="T29" fmla="*/ 8 h 16"/>
                <a:gd name="T30" fmla="*/ 2 w 14"/>
                <a:gd name="T31" fmla="*/ 8 h 16"/>
                <a:gd name="T32" fmla="*/ 2 w 14"/>
                <a:gd name="T33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4" h="16">
                  <a:moveTo>
                    <a:pt x="13" y="5"/>
                  </a:moveTo>
                  <a:cubicBezTo>
                    <a:pt x="13" y="2"/>
                    <a:pt x="11" y="0"/>
                    <a:pt x="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11" y="10"/>
                    <a:pt x="13" y="8"/>
                    <a:pt x="13" y="5"/>
                  </a:cubicBezTo>
                  <a:close/>
                  <a:moveTo>
                    <a:pt x="2" y="2"/>
                  </a:moveTo>
                  <a:cubicBezTo>
                    <a:pt x="7" y="2"/>
                    <a:pt x="7" y="2"/>
                    <a:pt x="7" y="2"/>
                  </a:cubicBezTo>
                  <a:cubicBezTo>
                    <a:pt x="9" y="2"/>
                    <a:pt x="10" y="4"/>
                    <a:pt x="10" y="5"/>
                  </a:cubicBezTo>
                  <a:cubicBezTo>
                    <a:pt x="10" y="6"/>
                    <a:pt x="9" y="8"/>
                    <a:pt x="7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2"/>
                    <a:pt x="2" y="2"/>
                    <a:pt x="2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1" name="Freeform 34"/>
            <p:cNvSpPr>
              <a:spLocks/>
            </p:cNvSpPr>
            <p:nvPr userDrawn="1"/>
          </p:nvSpPr>
          <p:spPr bwMode="auto">
            <a:xfrm>
              <a:off x="8617838" y="795338"/>
              <a:ext cx="44528" cy="53975"/>
            </a:xfrm>
            <a:custGeom>
              <a:avLst/>
              <a:gdLst>
                <a:gd name="T0" fmla="*/ 8 w 14"/>
                <a:gd name="T1" fmla="*/ 7 h 17"/>
                <a:gd name="T2" fmla="*/ 4 w 14"/>
                <a:gd name="T3" fmla="*/ 5 h 17"/>
                <a:gd name="T4" fmla="*/ 7 w 14"/>
                <a:gd name="T5" fmla="*/ 3 h 17"/>
                <a:gd name="T6" fmla="*/ 12 w 14"/>
                <a:gd name="T7" fmla="*/ 5 h 17"/>
                <a:gd name="T8" fmla="*/ 12 w 14"/>
                <a:gd name="T9" fmla="*/ 5 h 17"/>
                <a:gd name="T10" fmla="*/ 14 w 14"/>
                <a:gd name="T11" fmla="*/ 4 h 17"/>
                <a:gd name="T12" fmla="*/ 14 w 14"/>
                <a:gd name="T13" fmla="*/ 3 h 17"/>
                <a:gd name="T14" fmla="*/ 7 w 14"/>
                <a:gd name="T15" fmla="*/ 0 h 17"/>
                <a:gd name="T16" fmla="*/ 2 w 14"/>
                <a:gd name="T17" fmla="*/ 2 h 17"/>
                <a:gd name="T18" fmla="*/ 1 w 14"/>
                <a:gd name="T19" fmla="*/ 5 h 17"/>
                <a:gd name="T20" fmla="*/ 7 w 14"/>
                <a:gd name="T21" fmla="*/ 10 h 17"/>
                <a:gd name="T22" fmla="*/ 12 w 14"/>
                <a:gd name="T23" fmla="*/ 12 h 17"/>
                <a:gd name="T24" fmla="*/ 7 w 14"/>
                <a:gd name="T25" fmla="*/ 15 h 17"/>
                <a:gd name="T26" fmla="*/ 3 w 14"/>
                <a:gd name="T27" fmla="*/ 12 h 17"/>
                <a:gd name="T28" fmla="*/ 2 w 14"/>
                <a:gd name="T29" fmla="*/ 12 h 17"/>
                <a:gd name="T30" fmla="*/ 0 w 14"/>
                <a:gd name="T31" fmla="*/ 13 h 17"/>
                <a:gd name="T32" fmla="*/ 0 w 14"/>
                <a:gd name="T33" fmla="*/ 14 h 17"/>
                <a:gd name="T34" fmla="*/ 7 w 14"/>
                <a:gd name="T35" fmla="*/ 17 h 17"/>
                <a:gd name="T36" fmla="*/ 14 w 14"/>
                <a:gd name="T37" fmla="*/ 12 h 17"/>
                <a:gd name="T38" fmla="*/ 8 w 14"/>
                <a:gd name="T39" fmla="*/ 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4" h="17">
                  <a:moveTo>
                    <a:pt x="8" y="7"/>
                  </a:moveTo>
                  <a:cubicBezTo>
                    <a:pt x="5" y="7"/>
                    <a:pt x="4" y="6"/>
                    <a:pt x="4" y="5"/>
                  </a:cubicBezTo>
                  <a:cubicBezTo>
                    <a:pt x="4" y="4"/>
                    <a:pt x="5" y="3"/>
                    <a:pt x="7" y="3"/>
                  </a:cubicBezTo>
                  <a:cubicBezTo>
                    <a:pt x="9" y="3"/>
                    <a:pt x="11" y="3"/>
                    <a:pt x="12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2" y="1"/>
                    <a:pt x="10" y="0"/>
                    <a:pt x="7" y="0"/>
                  </a:cubicBezTo>
                  <a:cubicBezTo>
                    <a:pt x="6" y="0"/>
                    <a:pt x="3" y="1"/>
                    <a:pt x="2" y="2"/>
                  </a:cubicBezTo>
                  <a:cubicBezTo>
                    <a:pt x="1" y="3"/>
                    <a:pt x="1" y="4"/>
                    <a:pt x="1" y="5"/>
                  </a:cubicBezTo>
                  <a:cubicBezTo>
                    <a:pt x="1" y="9"/>
                    <a:pt x="5" y="9"/>
                    <a:pt x="7" y="10"/>
                  </a:cubicBezTo>
                  <a:cubicBezTo>
                    <a:pt x="10" y="10"/>
                    <a:pt x="12" y="11"/>
                    <a:pt x="12" y="12"/>
                  </a:cubicBezTo>
                  <a:cubicBezTo>
                    <a:pt x="12" y="15"/>
                    <a:pt x="8" y="15"/>
                    <a:pt x="7" y="15"/>
                  </a:cubicBezTo>
                  <a:cubicBezTo>
                    <a:pt x="6" y="15"/>
                    <a:pt x="4" y="14"/>
                    <a:pt x="3" y="12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2" y="16"/>
                    <a:pt x="4" y="17"/>
                    <a:pt x="7" y="17"/>
                  </a:cubicBezTo>
                  <a:cubicBezTo>
                    <a:pt x="11" y="17"/>
                    <a:pt x="14" y="16"/>
                    <a:pt x="14" y="12"/>
                  </a:cubicBezTo>
                  <a:cubicBezTo>
                    <a:pt x="14" y="9"/>
                    <a:pt x="11" y="8"/>
                    <a:pt x="8" y="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" name="Freeform 35"/>
            <p:cNvSpPr>
              <a:spLocks/>
            </p:cNvSpPr>
            <p:nvPr userDrawn="1"/>
          </p:nvSpPr>
          <p:spPr bwMode="auto">
            <a:xfrm>
              <a:off x="8671908" y="798513"/>
              <a:ext cx="9542" cy="50800"/>
            </a:xfrm>
            <a:custGeom>
              <a:avLst/>
              <a:gdLst>
                <a:gd name="T0" fmla="*/ 0 w 6"/>
                <a:gd name="T1" fmla="*/ 32 h 32"/>
                <a:gd name="T2" fmla="*/ 6 w 6"/>
                <a:gd name="T3" fmla="*/ 32 h 32"/>
                <a:gd name="T4" fmla="*/ 6 w 6"/>
                <a:gd name="T5" fmla="*/ 0 h 32"/>
                <a:gd name="T6" fmla="*/ 0 w 6"/>
                <a:gd name="T7" fmla="*/ 0 h 32"/>
                <a:gd name="T8" fmla="*/ 0 w 6"/>
                <a:gd name="T9" fmla="*/ 32 h 32"/>
                <a:gd name="T10" fmla="*/ 0 w 6"/>
                <a:gd name="T11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32">
                  <a:moveTo>
                    <a:pt x="0" y="32"/>
                  </a:moveTo>
                  <a:lnTo>
                    <a:pt x="6" y="32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32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3" name="Freeform 36"/>
            <p:cNvSpPr>
              <a:spLocks/>
            </p:cNvSpPr>
            <p:nvPr userDrawn="1"/>
          </p:nvSpPr>
          <p:spPr bwMode="auto">
            <a:xfrm>
              <a:off x="8690991" y="798513"/>
              <a:ext cx="84286" cy="50800"/>
            </a:xfrm>
            <a:custGeom>
              <a:avLst/>
              <a:gdLst>
                <a:gd name="T0" fmla="*/ 29 w 53"/>
                <a:gd name="T1" fmla="*/ 0 h 32"/>
                <a:gd name="T2" fmla="*/ 0 w 53"/>
                <a:gd name="T3" fmla="*/ 0 h 32"/>
                <a:gd name="T4" fmla="*/ 0 w 53"/>
                <a:gd name="T5" fmla="*/ 4 h 32"/>
                <a:gd name="T6" fmla="*/ 9 w 53"/>
                <a:gd name="T7" fmla="*/ 4 h 32"/>
                <a:gd name="T8" fmla="*/ 9 w 53"/>
                <a:gd name="T9" fmla="*/ 32 h 32"/>
                <a:gd name="T10" fmla="*/ 15 w 53"/>
                <a:gd name="T11" fmla="*/ 32 h 32"/>
                <a:gd name="T12" fmla="*/ 15 w 53"/>
                <a:gd name="T13" fmla="*/ 4 h 32"/>
                <a:gd name="T14" fmla="*/ 25 w 53"/>
                <a:gd name="T15" fmla="*/ 4 h 32"/>
                <a:gd name="T16" fmla="*/ 35 w 53"/>
                <a:gd name="T17" fmla="*/ 18 h 32"/>
                <a:gd name="T18" fmla="*/ 35 w 53"/>
                <a:gd name="T19" fmla="*/ 32 h 32"/>
                <a:gd name="T20" fmla="*/ 41 w 53"/>
                <a:gd name="T21" fmla="*/ 32 h 32"/>
                <a:gd name="T22" fmla="*/ 41 w 53"/>
                <a:gd name="T23" fmla="*/ 18 h 32"/>
                <a:gd name="T24" fmla="*/ 53 w 53"/>
                <a:gd name="T25" fmla="*/ 0 h 32"/>
                <a:gd name="T26" fmla="*/ 53 w 53"/>
                <a:gd name="T27" fmla="*/ 0 h 32"/>
                <a:gd name="T28" fmla="*/ 53 w 53"/>
                <a:gd name="T29" fmla="*/ 0 h 32"/>
                <a:gd name="T30" fmla="*/ 47 w 53"/>
                <a:gd name="T31" fmla="*/ 0 h 32"/>
                <a:gd name="T32" fmla="*/ 37 w 53"/>
                <a:gd name="T33" fmla="*/ 14 h 32"/>
                <a:gd name="T34" fmla="*/ 29 w 53"/>
                <a:gd name="T35" fmla="*/ 0 h 32"/>
                <a:gd name="T36" fmla="*/ 29 w 53"/>
                <a:gd name="T37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3" h="32">
                  <a:moveTo>
                    <a:pt x="29" y="0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9" y="4"/>
                  </a:lnTo>
                  <a:lnTo>
                    <a:pt x="9" y="32"/>
                  </a:lnTo>
                  <a:lnTo>
                    <a:pt x="15" y="32"/>
                  </a:lnTo>
                  <a:lnTo>
                    <a:pt x="15" y="4"/>
                  </a:lnTo>
                  <a:lnTo>
                    <a:pt x="25" y="4"/>
                  </a:lnTo>
                  <a:lnTo>
                    <a:pt x="35" y="18"/>
                  </a:lnTo>
                  <a:lnTo>
                    <a:pt x="35" y="32"/>
                  </a:lnTo>
                  <a:lnTo>
                    <a:pt x="41" y="32"/>
                  </a:lnTo>
                  <a:lnTo>
                    <a:pt x="41" y="18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47" y="0"/>
                  </a:lnTo>
                  <a:lnTo>
                    <a:pt x="37" y="14"/>
                  </a:lnTo>
                  <a:lnTo>
                    <a:pt x="29" y="0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4" name="Freeform 37"/>
            <p:cNvSpPr>
              <a:spLocks/>
            </p:cNvSpPr>
            <p:nvPr userDrawn="1"/>
          </p:nvSpPr>
          <p:spPr bwMode="auto">
            <a:xfrm>
              <a:off x="8484252" y="371475"/>
              <a:ext cx="291025" cy="363538"/>
            </a:xfrm>
            <a:custGeom>
              <a:avLst/>
              <a:gdLst>
                <a:gd name="T0" fmla="*/ 92 w 92"/>
                <a:gd name="T1" fmla="*/ 0 h 115"/>
                <a:gd name="T2" fmla="*/ 92 w 92"/>
                <a:gd name="T3" fmla="*/ 71 h 115"/>
                <a:gd name="T4" fmla="*/ 49 w 92"/>
                <a:gd name="T5" fmla="*/ 115 h 115"/>
                <a:gd name="T6" fmla="*/ 0 w 92"/>
                <a:gd name="T7" fmla="*/ 70 h 115"/>
                <a:gd name="T8" fmla="*/ 0 w 92"/>
                <a:gd name="T9" fmla="*/ 0 h 115"/>
                <a:gd name="T10" fmla="*/ 22 w 92"/>
                <a:gd name="T11" fmla="*/ 0 h 115"/>
                <a:gd name="T12" fmla="*/ 22 w 92"/>
                <a:gd name="T13" fmla="*/ 72 h 115"/>
                <a:gd name="T14" fmla="*/ 50 w 92"/>
                <a:gd name="T15" fmla="*/ 105 h 115"/>
                <a:gd name="T16" fmla="*/ 79 w 92"/>
                <a:gd name="T17" fmla="*/ 73 h 115"/>
                <a:gd name="T18" fmla="*/ 79 w 92"/>
                <a:gd name="T19" fmla="*/ 0 h 115"/>
                <a:gd name="T20" fmla="*/ 92 w 92"/>
                <a:gd name="T21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2" h="115">
                  <a:moveTo>
                    <a:pt x="92" y="0"/>
                  </a:moveTo>
                  <a:cubicBezTo>
                    <a:pt x="92" y="71"/>
                    <a:pt x="92" y="71"/>
                    <a:pt x="92" y="71"/>
                  </a:cubicBezTo>
                  <a:cubicBezTo>
                    <a:pt x="92" y="109"/>
                    <a:pt x="62" y="115"/>
                    <a:pt x="49" y="115"/>
                  </a:cubicBezTo>
                  <a:cubicBezTo>
                    <a:pt x="25" y="115"/>
                    <a:pt x="0" y="107"/>
                    <a:pt x="0" y="7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2" y="72"/>
                    <a:pt x="22" y="72"/>
                    <a:pt x="22" y="72"/>
                  </a:cubicBezTo>
                  <a:cubicBezTo>
                    <a:pt x="22" y="93"/>
                    <a:pt x="32" y="105"/>
                    <a:pt x="50" y="105"/>
                  </a:cubicBezTo>
                  <a:cubicBezTo>
                    <a:pt x="66" y="105"/>
                    <a:pt x="79" y="95"/>
                    <a:pt x="79" y="73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92" y="0"/>
                    <a:pt x="92" y="0"/>
                    <a:pt x="9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5" name="Freeform 38"/>
            <p:cNvSpPr>
              <a:spLocks/>
            </p:cNvSpPr>
            <p:nvPr userDrawn="1"/>
          </p:nvSpPr>
          <p:spPr bwMode="auto">
            <a:xfrm>
              <a:off x="8096219" y="365125"/>
              <a:ext cx="337144" cy="369888"/>
            </a:xfrm>
            <a:custGeom>
              <a:avLst/>
              <a:gdLst>
                <a:gd name="T0" fmla="*/ 61 w 106"/>
                <a:gd name="T1" fmla="*/ 117 h 117"/>
                <a:gd name="T2" fmla="*/ 0 w 106"/>
                <a:gd name="T3" fmla="*/ 60 h 117"/>
                <a:gd name="T4" fmla="*/ 63 w 106"/>
                <a:gd name="T5" fmla="*/ 0 h 117"/>
                <a:gd name="T6" fmla="*/ 97 w 106"/>
                <a:gd name="T7" fmla="*/ 13 h 117"/>
                <a:gd name="T8" fmla="*/ 106 w 106"/>
                <a:gd name="T9" fmla="*/ 28 h 117"/>
                <a:gd name="T10" fmla="*/ 94 w 106"/>
                <a:gd name="T11" fmla="*/ 39 h 117"/>
                <a:gd name="T12" fmla="*/ 83 w 106"/>
                <a:gd name="T13" fmla="*/ 28 h 117"/>
                <a:gd name="T14" fmla="*/ 86 w 106"/>
                <a:gd name="T15" fmla="*/ 20 h 117"/>
                <a:gd name="T16" fmla="*/ 63 w 106"/>
                <a:gd name="T17" fmla="*/ 10 h 117"/>
                <a:gd name="T18" fmla="*/ 21 w 106"/>
                <a:gd name="T19" fmla="*/ 58 h 117"/>
                <a:gd name="T20" fmla="*/ 65 w 106"/>
                <a:gd name="T21" fmla="*/ 108 h 117"/>
                <a:gd name="T22" fmla="*/ 102 w 106"/>
                <a:gd name="T23" fmla="*/ 93 h 117"/>
                <a:gd name="T24" fmla="*/ 106 w 106"/>
                <a:gd name="T25" fmla="*/ 99 h 117"/>
                <a:gd name="T26" fmla="*/ 61 w 106"/>
                <a:gd name="T27" fmla="*/ 11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6" h="117">
                  <a:moveTo>
                    <a:pt x="61" y="117"/>
                  </a:moveTo>
                  <a:cubicBezTo>
                    <a:pt x="23" y="117"/>
                    <a:pt x="0" y="91"/>
                    <a:pt x="0" y="60"/>
                  </a:cubicBezTo>
                  <a:cubicBezTo>
                    <a:pt x="0" y="29"/>
                    <a:pt x="24" y="0"/>
                    <a:pt x="63" y="0"/>
                  </a:cubicBezTo>
                  <a:cubicBezTo>
                    <a:pt x="74" y="0"/>
                    <a:pt x="88" y="4"/>
                    <a:pt x="97" y="13"/>
                  </a:cubicBezTo>
                  <a:cubicBezTo>
                    <a:pt x="102" y="16"/>
                    <a:pt x="106" y="23"/>
                    <a:pt x="106" y="28"/>
                  </a:cubicBezTo>
                  <a:cubicBezTo>
                    <a:pt x="106" y="34"/>
                    <a:pt x="101" y="39"/>
                    <a:pt x="94" y="39"/>
                  </a:cubicBezTo>
                  <a:cubicBezTo>
                    <a:pt x="88" y="39"/>
                    <a:pt x="83" y="34"/>
                    <a:pt x="83" y="28"/>
                  </a:cubicBezTo>
                  <a:cubicBezTo>
                    <a:pt x="83" y="25"/>
                    <a:pt x="84" y="22"/>
                    <a:pt x="86" y="20"/>
                  </a:cubicBezTo>
                  <a:cubicBezTo>
                    <a:pt x="81" y="14"/>
                    <a:pt x="71" y="10"/>
                    <a:pt x="63" y="10"/>
                  </a:cubicBezTo>
                  <a:cubicBezTo>
                    <a:pt x="36" y="10"/>
                    <a:pt x="21" y="35"/>
                    <a:pt x="21" y="58"/>
                  </a:cubicBezTo>
                  <a:cubicBezTo>
                    <a:pt x="21" y="85"/>
                    <a:pt x="38" y="108"/>
                    <a:pt x="65" y="108"/>
                  </a:cubicBezTo>
                  <a:cubicBezTo>
                    <a:pt x="79" y="108"/>
                    <a:pt x="90" y="102"/>
                    <a:pt x="102" y="93"/>
                  </a:cubicBezTo>
                  <a:cubicBezTo>
                    <a:pt x="106" y="99"/>
                    <a:pt x="106" y="99"/>
                    <a:pt x="106" y="99"/>
                  </a:cubicBezTo>
                  <a:cubicBezTo>
                    <a:pt x="94" y="111"/>
                    <a:pt x="77" y="117"/>
                    <a:pt x="61" y="11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6" name="Freeform 39"/>
            <p:cNvSpPr>
              <a:spLocks noEditPoints="1"/>
            </p:cNvSpPr>
            <p:nvPr userDrawn="1"/>
          </p:nvSpPr>
          <p:spPr bwMode="auto">
            <a:xfrm>
              <a:off x="7760666" y="371475"/>
              <a:ext cx="329192" cy="357188"/>
            </a:xfrm>
            <a:custGeom>
              <a:avLst/>
              <a:gdLst>
                <a:gd name="T0" fmla="*/ 163 w 207"/>
                <a:gd name="T1" fmla="*/ 225 h 225"/>
                <a:gd name="T2" fmla="*/ 207 w 207"/>
                <a:gd name="T3" fmla="*/ 225 h 225"/>
                <a:gd name="T4" fmla="*/ 119 w 207"/>
                <a:gd name="T5" fmla="*/ 0 h 225"/>
                <a:gd name="T6" fmla="*/ 85 w 207"/>
                <a:gd name="T7" fmla="*/ 0 h 225"/>
                <a:gd name="T8" fmla="*/ 0 w 207"/>
                <a:gd name="T9" fmla="*/ 225 h 225"/>
                <a:gd name="T10" fmla="*/ 21 w 207"/>
                <a:gd name="T11" fmla="*/ 225 h 225"/>
                <a:gd name="T12" fmla="*/ 47 w 207"/>
                <a:gd name="T13" fmla="*/ 161 h 225"/>
                <a:gd name="T14" fmla="*/ 139 w 207"/>
                <a:gd name="T15" fmla="*/ 161 h 225"/>
                <a:gd name="T16" fmla="*/ 163 w 207"/>
                <a:gd name="T17" fmla="*/ 225 h 225"/>
                <a:gd name="T18" fmla="*/ 163 w 207"/>
                <a:gd name="T19" fmla="*/ 225 h 225"/>
                <a:gd name="T20" fmla="*/ 53 w 207"/>
                <a:gd name="T21" fmla="*/ 141 h 225"/>
                <a:gd name="T22" fmla="*/ 93 w 207"/>
                <a:gd name="T23" fmla="*/ 36 h 225"/>
                <a:gd name="T24" fmla="*/ 133 w 207"/>
                <a:gd name="T25" fmla="*/ 141 h 225"/>
                <a:gd name="T26" fmla="*/ 53 w 207"/>
                <a:gd name="T27" fmla="*/ 141 h 225"/>
                <a:gd name="T28" fmla="*/ 53 w 207"/>
                <a:gd name="T29" fmla="*/ 141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07" h="225">
                  <a:moveTo>
                    <a:pt x="163" y="225"/>
                  </a:moveTo>
                  <a:lnTo>
                    <a:pt x="207" y="225"/>
                  </a:lnTo>
                  <a:lnTo>
                    <a:pt x="119" y="0"/>
                  </a:lnTo>
                  <a:lnTo>
                    <a:pt x="85" y="0"/>
                  </a:lnTo>
                  <a:lnTo>
                    <a:pt x="0" y="225"/>
                  </a:lnTo>
                  <a:lnTo>
                    <a:pt x="21" y="225"/>
                  </a:lnTo>
                  <a:lnTo>
                    <a:pt x="47" y="161"/>
                  </a:lnTo>
                  <a:lnTo>
                    <a:pt x="139" y="161"/>
                  </a:lnTo>
                  <a:lnTo>
                    <a:pt x="163" y="225"/>
                  </a:lnTo>
                  <a:lnTo>
                    <a:pt x="163" y="225"/>
                  </a:lnTo>
                  <a:close/>
                  <a:moveTo>
                    <a:pt x="53" y="141"/>
                  </a:moveTo>
                  <a:lnTo>
                    <a:pt x="93" y="36"/>
                  </a:lnTo>
                  <a:lnTo>
                    <a:pt x="133" y="141"/>
                  </a:lnTo>
                  <a:lnTo>
                    <a:pt x="53" y="141"/>
                  </a:lnTo>
                  <a:lnTo>
                    <a:pt x="53" y="1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7" name="Title 1"/>
          <p:cNvSpPr>
            <a:spLocks noGrp="1"/>
          </p:cNvSpPr>
          <p:nvPr>
            <p:ph type="title" hasCustomPrompt="1"/>
          </p:nvPr>
        </p:nvSpPr>
        <p:spPr>
          <a:xfrm>
            <a:off x="5038725" y="2848654"/>
            <a:ext cx="3867150" cy="580346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386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Heading</a:t>
            </a:r>
            <a:endParaRPr lang="en-AU" dirty="0"/>
          </a:p>
        </p:txBody>
      </p:sp>
      <p:sp>
        <p:nvSpPr>
          <p:cNvPr id="8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38725" y="3652838"/>
            <a:ext cx="3867150" cy="447675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1863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Subheading</a:t>
            </a:r>
          </a:p>
        </p:txBody>
      </p:sp>
      <p:sp>
        <p:nvSpPr>
          <p:cNvPr id="89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038725" y="5316538"/>
            <a:ext cx="3770313" cy="29488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597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AU" dirty="0"/>
              <a:t>Presenter Name</a:t>
            </a:r>
          </a:p>
        </p:txBody>
      </p:sp>
      <p:sp>
        <p:nvSpPr>
          <p:cNvPr id="90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5038725" y="5611420"/>
            <a:ext cx="3770313" cy="32877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597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AU" dirty="0"/>
              <a:t>Date</a:t>
            </a:r>
          </a:p>
        </p:txBody>
      </p:sp>
      <p:sp>
        <p:nvSpPr>
          <p:cNvPr id="91" name="Picture Placeholder 85"/>
          <p:cNvSpPr>
            <a:spLocks noGrp="1"/>
          </p:cNvSpPr>
          <p:nvPr>
            <p:ph type="pic" sz="quarter" idx="12"/>
          </p:nvPr>
        </p:nvSpPr>
        <p:spPr>
          <a:xfrm>
            <a:off x="0" y="457200"/>
            <a:ext cx="4572000" cy="6388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picture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49648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lide Number Placeholder 2"/>
          <p:cNvSpPr txBox="1">
            <a:spLocks/>
          </p:cNvSpPr>
          <p:nvPr/>
        </p:nvSpPr>
        <p:spPr>
          <a:xfrm>
            <a:off x="497340" y="6510471"/>
            <a:ext cx="573367" cy="2462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6A89BA3-132D-40E1-AAB4-CDCD0A14C216}" type="slidenum">
              <a:rPr lang="en-AU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  |</a:t>
            </a:r>
          </a:p>
        </p:txBody>
      </p:sp>
      <p:sp>
        <p:nvSpPr>
          <p:cNvPr id="45" name="Footer Placeholder 2"/>
          <p:cNvSpPr txBox="1">
            <a:spLocks/>
          </p:cNvSpPr>
          <p:nvPr/>
        </p:nvSpPr>
        <p:spPr>
          <a:xfrm>
            <a:off x="1070707" y="6510471"/>
            <a:ext cx="3086100" cy="246221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Learning</a:t>
            </a:r>
            <a:r>
              <a:rPr lang="en-US" baseline="0" dirty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Teaching Centre</a:t>
            </a:r>
            <a:endParaRPr lang="en-AU" dirty="0">
              <a:solidFill>
                <a:schemeClr val="tx1">
                  <a:tint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 Placeholder 49"/>
          <p:cNvSpPr>
            <a:spLocks noGrp="1"/>
          </p:cNvSpPr>
          <p:nvPr>
            <p:ph type="body" sz="quarter" idx="15" hasCustomPrompt="1"/>
          </p:nvPr>
        </p:nvSpPr>
        <p:spPr>
          <a:xfrm>
            <a:off x="439283" y="1101725"/>
            <a:ext cx="8284029" cy="463459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900">
                <a:solidFill>
                  <a:srgbClr val="3D393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AU" dirty="0"/>
              <a:t>Body</a:t>
            </a:r>
          </a:p>
        </p:txBody>
      </p:sp>
    </p:spTree>
    <p:extLst>
      <p:ext uri="{BB962C8B-B14F-4D97-AF65-F5344CB8AC3E}">
        <p14:creationId xmlns:p14="http://schemas.microsoft.com/office/powerpoint/2010/main" val="1639284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378" y="1255141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10371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B028A5-F8C9-7247-9853-E0C8C618FA8A}" type="datetimeFigureOut">
              <a:rPr lang="en-US" smtClean="0"/>
              <a:pPr/>
              <a:t>2/25/2021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86B6D78-D6A3-3445-B25E-FDA4C035069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594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73952" cy="114300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799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B028A5-F8C9-7247-9853-E0C8C618FA8A}" type="datetimeFigureOut">
              <a:rPr lang="en-US" smtClean="0"/>
              <a:pPr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86B6D78-D6A3-3445-B25E-FDA4C03506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453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B028A5-F8C9-7247-9853-E0C8C618FA8A}" type="datetimeFigureOut">
              <a:rPr lang="en-US" smtClean="0"/>
              <a:pPr/>
              <a:t>2/25/2021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86B6D78-D6A3-3445-B25E-FDA4C03506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858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8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Freeform 5"/>
            <p:cNvSpPr>
              <a:spLocks/>
            </p:cNvSpPr>
            <p:nvPr userDrawn="1"/>
          </p:nvSpPr>
          <p:spPr bwMode="auto">
            <a:xfrm>
              <a:off x="1" y="-2"/>
              <a:ext cx="3169" cy="288"/>
            </a:xfrm>
            <a:custGeom>
              <a:avLst/>
              <a:gdLst>
                <a:gd name="T0" fmla="*/ 0 w 3169"/>
                <a:gd name="T1" fmla="*/ 0 h 288"/>
                <a:gd name="T2" fmla="*/ 3169 w 3169"/>
                <a:gd name="T3" fmla="*/ 0 h 288"/>
                <a:gd name="T4" fmla="*/ 2879 w 3169"/>
                <a:gd name="T5" fmla="*/ 288 h 288"/>
                <a:gd name="T6" fmla="*/ 0 w 3169"/>
                <a:gd name="T7" fmla="*/ 288 h 288"/>
                <a:gd name="T8" fmla="*/ 0 w 3169"/>
                <a:gd name="T9" fmla="*/ 0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69" h="288">
                  <a:moveTo>
                    <a:pt x="0" y="0"/>
                  </a:moveTo>
                  <a:lnTo>
                    <a:pt x="3169" y="0"/>
                  </a:lnTo>
                  <a:lnTo>
                    <a:pt x="2879" y="288"/>
                  </a:lnTo>
                  <a:lnTo>
                    <a:pt x="0" y="2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8E3D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Freeform 6"/>
            <p:cNvSpPr>
              <a:spLocks/>
            </p:cNvSpPr>
            <p:nvPr userDrawn="1"/>
          </p:nvSpPr>
          <p:spPr bwMode="auto">
            <a:xfrm>
              <a:off x="1" y="-2"/>
              <a:ext cx="3169" cy="288"/>
            </a:xfrm>
            <a:custGeom>
              <a:avLst/>
              <a:gdLst>
                <a:gd name="T0" fmla="*/ 0 w 3169"/>
                <a:gd name="T1" fmla="*/ 0 h 288"/>
                <a:gd name="T2" fmla="*/ 3169 w 3169"/>
                <a:gd name="T3" fmla="*/ 0 h 288"/>
                <a:gd name="T4" fmla="*/ 2879 w 3169"/>
                <a:gd name="T5" fmla="*/ 288 h 288"/>
                <a:gd name="T6" fmla="*/ 0 w 3169"/>
                <a:gd name="T7" fmla="*/ 288 h 288"/>
                <a:gd name="T8" fmla="*/ 0 w 3169"/>
                <a:gd name="T9" fmla="*/ 0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69" h="288">
                  <a:moveTo>
                    <a:pt x="0" y="0"/>
                  </a:moveTo>
                  <a:lnTo>
                    <a:pt x="3169" y="0"/>
                  </a:lnTo>
                  <a:lnTo>
                    <a:pt x="2879" y="288"/>
                  </a:lnTo>
                  <a:lnTo>
                    <a:pt x="0" y="288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Freeform 7"/>
            <p:cNvSpPr>
              <a:spLocks/>
            </p:cNvSpPr>
            <p:nvPr userDrawn="1"/>
          </p:nvSpPr>
          <p:spPr bwMode="auto">
            <a:xfrm>
              <a:off x="2880" y="4030"/>
              <a:ext cx="2879" cy="288"/>
            </a:xfrm>
            <a:custGeom>
              <a:avLst/>
              <a:gdLst>
                <a:gd name="T0" fmla="*/ 2879 w 2879"/>
                <a:gd name="T1" fmla="*/ 288 h 288"/>
                <a:gd name="T2" fmla="*/ 0 w 2879"/>
                <a:gd name="T3" fmla="*/ 288 h 288"/>
                <a:gd name="T4" fmla="*/ 290 w 2879"/>
                <a:gd name="T5" fmla="*/ 0 h 288"/>
                <a:gd name="T6" fmla="*/ 2879 w 2879"/>
                <a:gd name="T7" fmla="*/ 0 h 288"/>
                <a:gd name="T8" fmla="*/ 2879 w 2879"/>
                <a:gd name="T9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79" h="288">
                  <a:moveTo>
                    <a:pt x="2879" y="288"/>
                  </a:moveTo>
                  <a:lnTo>
                    <a:pt x="0" y="288"/>
                  </a:lnTo>
                  <a:lnTo>
                    <a:pt x="290" y="0"/>
                  </a:lnTo>
                  <a:lnTo>
                    <a:pt x="2879" y="0"/>
                  </a:lnTo>
                  <a:lnTo>
                    <a:pt x="2879" y="288"/>
                  </a:lnTo>
                  <a:close/>
                </a:path>
              </a:pathLst>
            </a:custGeom>
            <a:solidFill>
              <a:srgbClr val="E8E3D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Freeform 8"/>
            <p:cNvSpPr>
              <a:spLocks/>
            </p:cNvSpPr>
            <p:nvPr userDrawn="1"/>
          </p:nvSpPr>
          <p:spPr bwMode="auto">
            <a:xfrm>
              <a:off x="2880" y="4030"/>
              <a:ext cx="2879" cy="288"/>
            </a:xfrm>
            <a:custGeom>
              <a:avLst/>
              <a:gdLst>
                <a:gd name="T0" fmla="*/ 2879 w 2879"/>
                <a:gd name="T1" fmla="*/ 288 h 288"/>
                <a:gd name="T2" fmla="*/ 0 w 2879"/>
                <a:gd name="T3" fmla="*/ 288 h 288"/>
                <a:gd name="T4" fmla="*/ 290 w 2879"/>
                <a:gd name="T5" fmla="*/ 0 h 288"/>
                <a:gd name="T6" fmla="*/ 2879 w 2879"/>
                <a:gd name="T7" fmla="*/ 0 h 288"/>
                <a:gd name="T8" fmla="*/ 2879 w 2879"/>
                <a:gd name="T9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79" h="288">
                  <a:moveTo>
                    <a:pt x="2879" y="288"/>
                  </a:moveTo>
                  <a:lnTo>
                    <a:pt x="0" y="288"/>
                  </a:lnTo>
                  <a:lnTo>
                    <a:pt x="290" y="0"/>
                  </a:lnTo>
                  <a:lnTo>
                    <a:pt x="2879" y="0"/>
                  </a:lnTo>
                  <a:lnTo>
                    <a:pt x="2879" y="28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Freeform 9"/>
            <p:cNvSpPr>
              <a:spLocks/>
            </p:cNvSpPr>
            <p:nvPr userDrawn="1"/>
          </p:nvSpPr>
          <p:spPr bwMode="auto">
            <a:xfrm>
              <a:off x="4661" y="234"/>
              <a:ext cx="182" cy="234"/>
            </a:xfrm>
            <a:custGeom>
              <a:avLst/>
              <a:gdLst>
                <a:gd name="T0" fmla="*/ 91 w 91"/>
                <a:gd name="T1" fmla="*/ 0 h 117"/>
                <a:gd name="T2" fmla="*/ 91 w 91"/>
                <a:gd name="T3" fmla="*/ 51 h 117"/>
                <a:gd name="T4" fmla="*/ 46 w 91"/>
                <a:gd name="T5" fmla="*/ 117 h 117"/>
                <a:gd name="T6" fmla="*/ 0 w 91"/>
                <a:gd name="T7" fmla="*/ 51 h 117"/>
                <a:gd name="T8" fmla="*/ 0 w 91"/>
                <a:gd name="T9" fmla="*/ 0 h 117"/>
                <a:gd name="T10" fmla="*/ 91 w 91"/>
                <a:gd name="T11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1" h="117">
                  <a:moveTo>
                    <a:pt x="91" y="0"/>
                  </a:moveTo>
                  <a:cubicBezTo>
                    <a:pt x="91" y="51"/>
                    <a:pt x="91" y="51"/>
                    <a:pt x="91" y="51"/>
                  </a:cubicBezTo>
                  <a:cubicBezTo>
                    <a:pt x="91" y="77"/>
                    <a:pt x="74" y="105"/>
                    <a:pt x="46" y="117"/>
                  </a:cubicBezTo>
                  <a:cubicBezTo>
                    <a:pt x="18" y="105"/>
                    <a:pt x="0" y="77"/>
                    <a:pt x="0" y="5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91" y="0"/>
                    <a:pt x="91" y="0"/>
                    <a:pt x="91" y="0"/>
                  </a:cubicBezTo>
                  <a:close/>
                </a:path>
              </a:pathLst>
            </a:custGeom>
            <a:solidFill>
              <a:srgbClr val="E2231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Freeform 10"/>
            <p:cNvSpPr>
              <a:spLocks/>
            </p:cNvSpPr>
            <p:nvPr userDrawn="1"/>
          </p:nvSpPr>
          <p:spPr bwMode="auto">
            <a:xfrm>
              <a:off x="4695" y="262"/>
              <a:ext cx="114" cy="150"/>
            </a:xfrm>
            <a:custGeom>
              <a:avLst/>
              <a:gdLst>
                <a:gd name="T0" fmla="*/ 0 w 114"/>
                <a:gd name="T1" fmla="*/ 74 h 150"/>
                <a:gd name="T2" fmla="*/ 58 w 114"/>
                <a:gd name="T3" fmla="*/ 0 h 150"/>
                <a:gd name="T4" fmla="*/ 114 w 114"/>
                <a:gd name="T5" fmla="*/ 74 h 150"/>
                <a:gd name="T6" fmla="*/ 58 w 114"/>
                <a:gd name="T7" fmla="*/ 150 h 150"/>
                <a:gd name="T8" fmla="*/ 0 w 114"/>
                <a:gd name="T9" fmla="*/ 74 h 150"/>
                <a:gd name="T10" fmla="*/ 0 w 114"/>
                <a:gd name="T11" fmla="*/ 74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4" h="150">
                  <a:moveTo>
                    <a:pt x="0" y="74"/>
                  </a:moveTo>
                  <a:lnTo>
                    <a:pt x="58" y="0"/>
                  </a:lnTo>
                  <a:lnTo>
                    <a:pt x="114" y="74"/>
                  </a:lnTo>
                  <a:lnTo>
                    <a:pt x="58" y="150"/>
                  </a:lnTo>
                  <a:lnTo>
                    <a:pt x="0" y="74"/>
                  </a:lnTo>
                  <a:lnTo>
                    <a:pt x="0" y="7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Freeform 11"/>
            <p:cNvSpPr>
              <a:spLocks/>
            </p:cNvSpPr>
            <p:nvPr userDrawn="1"/>
          </p:nvSpPr>
          <p:spPr bwMode="auto">
            <a:xfrm>
              <a:off x="4711" y="294"/>
              <a:ext cx="82" cy="98"/>
            </a:xfrm>
            <a:custGeom>
              <a:avLst/>
              <a:gdLst>
                <a:gd name="T0" fmla="*/ 18 w 41"/>
                <a:gd name="T1" fmla="*/ 26 h 49"/>
                <a:gd name="T2" fmla="*/ 21 w 41"/>
                <a:gd name="T3" fmla="*/ 49 h 49"/>
                <a:gd name="T4" fmla="*/ 21 w 41"/>
                <a:gd name="T5" fmla="*/ 49 h 49"/>
                <a:gd name="T6" fmla="*/ 21 w 41"/>
                <a:gd name="T7" fmla="*/ 49 h 49"/>
                <a:gd name="T8" fmla="*/ 23 w 41"/>
                <a:gd name="T9" fmla="*/ 26 h 49"/>
                <a:gd name="T10" fmla="*/ 23 w 41"/>
                <a:gd name="T11" fmla="*/ 24 h 49"/>
                <a:gd name="T12" fmla="*/ 32 w 41"/>
                <a:gd name="T13" fmla="*/ 24 h 49"/>
                <a:gd name="T14" fmla="*/ 32 w 41"/>
                <a:gd name="T15" fmla="*/ 25 h 49"/>
                <a:gd name="T16" fmla="*/ 35 w 41"/>
                <a:gd name="T17" fmla="*/ 28 h 49"/>
                <a:gd name="T18" fmla="*/ 37 w 41"/>
                <a:gd name="T19" fmla="*/ 25 h 49"/>
                <a:gd name="T20" fmla="*/ 37 w 41"/>
                <a:gd name="T21" fmla="*/ 24 h 49"/>
                <a:gd name="T22" fmla="*/ 38 w 41"/>
                <a:gd name="T23" fmla="*/ 24 h 49"/>
                <a:gd name="T24" fmla="*/ 41 w 41"/>
                <a:gd name="T25" fmla="*/ 21 h 49"/>
                <a:gd name="T26" fmla="*/ 38 w 41"/>
                <a:gd name="T27" fmla="*/ 19 h 49"/>
                <a:gd name="T28" fmla="*/ 37 w 41"/>
                <a:gd name="T29" fmla="*/ 19 h 49"/>
                <a:gd name="T30" fmla="*/ 37 w 41"/>
                <a:gd name="T31" fmla="*/ 18 h 49"/>
                <a:gd name="T32" fmla="*/ 35 w 41"/>
                <a:gd name="T33" fmla="*/ 15 h 49"/>
                <a:gd name="T34" fmla="*/ 32 w 41"/>
                <a:gd name="T35" fmla="*/ 18 h 49"/>
                <a:gd name="T36" fmla="*/ 32 w 41"/>
                <a:gd name="T37" fmla="*/ 19 h 49"/>
                <a:gd name="T38" fmla="*/ 23 w 41"/>
                <a:gd name="T39" fmla="*/ 19 h 49"/>
                <a:gd name="T40" fmla="*/ 23 w 41"/>
                <a:gd name="T41" fmla="*/ 9 h 49"/>
                <a:gd name="T42" fmla="*/ 24 w 41"/>
                <a:gd name="T43" fmla="*/ 9 h 49"/>
                <a:gd name="T44" fmla="*/ 27 w 41"/>
                <a:gd name="T45" fmla="*/ 6 h 49"/>
                <a:gd name="T46" fmla="*/ 24 w 41"/>
                <a:gd name="T47" fmla="*/ 3 h 49"/>
                <a:gd name="T48" fmla="*/ 23 w 41"/>
                <a:gd name="T49" fmla="*/ 3 h 49"/>
                <a:gd name="T50" fmla="*/ 23 w 41"/>
                <a:gd name="T51" fmla="*/ 3 h 49"/>
                <a:gd name="T52" fmla="*/ 21 w 41"/>
                <a:gd name="T53" fmla="*/ 0 h 49"/>
                <a:gd name="T54" fmla="*/ 18 w 41"/>
                <a:gd name="T55" fmla="*/ 3 h 49"/>
                <a:gd name="T56" fmla="*/ 18 w 41"/>
                <a:gd name="T57" fmla="*/ 3 h 49"/>
                <a:gd name="T58" fmla="*/ 17 w 41"/>
                <a:gd name="T59" fmla="*/ 3 h 49"/>
                <a:gd name="T60" fmla="*/ 14 w 41"/>
                <a:gd name="T61" fmla="*/ 6 h 49"/>
                <a:gd name="T62" fmla="*/ 17 w 41"/>
                <a:gd name="T63" fmla="*/ 9 h 49"/>
                <a:gd name="T64" fmla="*/ 18 w 41"/>
                <a:gd name="T65" fmla="*/ 9 h 49"/>
                <a:gd name="T66" fmla="*/ 18 w 41"/>
                <a:gd name="T67" fmla="*/ 19 h 49"/>
                <a:gd name="T68" fmla="*/ 18 w 41"/>
                <a:gd name="T69" fmla="*/ 19 h 49"/>
                <a:gd name="T70" fmla="*/ 10 w 41"/>
                <a:gd name="T71" fmla="*/ 19 h 49"/>
                <a:gd name="T72" fmla="*/ 10 w 41"/>
                <a:gd name="T73" fmla="*/ 18 h 49"/>
                <a:gd name="T74" fmla="*/ 7 w 41"/>
                <a:gd name="T75" fmla="*/ 15 h 49"/>
                <a:gd name="T76" fmla="*/ 4 w 41"/>
                <a:gd name="T77" fmla="*/ 18 h 49"/>
                <a:gd name="T78" fmla="*/ 4 w 41"/>
                <a:gd name="T79" fmla="*/ 19 h 49"/>
                <a:gd name="T80" fmla="*/ 4 w 41"/>
                <a:gd name="T81" fmla="*/ 19 h 49"/>
                <a:gd name="T82" fmla="*/ 0 w 41"/>
                <a:gd name="T83" fmla="*/ 21 h 49"/>
                <a:gd name="T84" fmla="*/ 4 w 41"/>
                <a:gd name="T85" fmla="*/ 24 h 49"/>
                <a:gd name="T86" fmla="*/ 4 w 41"/>
                <a:gd name="T87" fmla="*/ 24 h 49"/>
                <a:gd name="T88" fmla="*/ 4 w 41"/>
                <a:gd name="T89" fmla="*/ 25 h 49"/>
                <a:gd name="T90" fmla="*/ 7 w 41"/>
                <a:gd name="T91" fmla="*/ 28 h 49"/>
                <a:gd name="T92" fmla="*/ 10 w 41"/>
                <a:gd name="T93" fmla="*/ 25 h 49"/>
                <a:gd name="T94" fmla="*/ 10 w 41"/>
                <a:gd name="T95" fmla="*/ 24 h 49"/>
                <a:gd name="T96" fmla="*/ 18 w 41"/>
                <a:gd name="T97" fmla="*/ 24 h 49"/>
                <a:gd name="T98" fmla="*/ 18 w 41"/>
                <a:gd name="T99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1" h="49">
                  <a:moveTo>
                    <a:pt x="18" y="26"/>
                  </a:moveTo>
                  <a:cubicBezTo>
                    <a:pt x="18" y="36"/>
                    <a:pt x="20" y="48"/>
                    <a:pt x="21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48"/>
                    <a:pt x="23" y="36"/>
                    <a:pt x="23" y="26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32" y="24"/>
                    <a:pt x="32" y="24"/>
                    <a:pt x="32" y="24"/>
                  </a:cubicBezTo>
                  <a:cubicBezTo>
                    <a:pt x="32" y="25"/>
                    <a:pt x="32" y="25"/>
                    <a:pt x="32" y="25"/>
                  </a:cubicBezTo>
                  <a:cubicBezTo>
                    <a:pt x="32" y="26"/>
                    <a:pt x="33" y="28"/>
                    <a:pt x="35" y="28"/>
                  </a:cubicBezTo>
                  <a:cubicBezTo>
                    <a:pt x="36" y="28"/>
                    <a:pt x="37" y="26"/>
                    <a:pt x="37" y="25"/>
                  </a:cubicBezTo>
                  <a:cubicBezTo>
                    <a:pt x="37" y="24"/>
                    <a:pt x="37" y="24"/>
                    <a:pt x="37" y="24"/>
                  </a:cubicBezTo>
                  <a:cubicBezTo>
                    <a:pt x="38" y="24"/>
                    <a:pt x="38" y="24"/>
                    <a:pt x="38" y="24"/>
                  </a:cubicBezTo>
                  <a:cubicBezTo>
                    <a:pt x="39" y="24"/>
                    <a:pt x="41" y="23"/>
                    <a:pt x="41" y="21"/>
                  </a:cubicBezTo>
                  <a:cubicBezTo>
                    <a:pt x="41" y="20"/>
                    <a:pt x="39" y="19"/>
                    <a:pt x="38" y="19"/>
                  </a:cubicBezTo>
                  <a:cubicBezTo>
                    <a:pt x="37" y="19"/>
                    <a:pt x="37" y="19"/>
                    <a:pt x="37" y="19"/>
                  </a:cubicBezTo>
                  <a:cubicBezTo>
                    <a:pt x="37" y="18"/>
                    <a:pt x="37" y="18"/>
                    <a:pt x="37" y="18"/>
                  </a:cubicBezTo>
                  <a:cubicBezTo>
                    <a:pt x="37" y="17"/>
                    <a:pt x="36" y="15"/>
                    <a:pt x="35" y="15"/>
                  </a:cubicBezTo>
                  <a:cubicBezTo>
                    <a:pt x="33" y="15"/>
                    <a:pt x="32" y="17"/>
                    <a:pt x="32" y="18"/>
                  </a:cubicBezTo>
                  <a:cubicBezTo>
                    <a:pt x="32" y="19"/>
                    <a:pt x="32" y="19"/>
                    <a:pt x="32" y="19"/>
                  </a:cubicBezTo>
                  <a:cubicBezTo>
                    <a:pt x="23" y="19"/>
                    <a:pt x="23" y="19"/>
                    <a:pt x="23" y="19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5" y="9"/>
                    <a:pt x="27" y="8"/>
                    <a:pt x="27" y="6"/>
                  </a:cubicBezTo>
                  <a:cubicBezTo>
                    <a:pt x="27" y="5"/>
                    <a:pt x="25" y="3"/>
                    <a:pt x="24" y="3"/>
                  </a:cubicBezTo>
                  <a:cubicBezTo>
                    <a:pt x="23" y="3"/>
                    <a:pt x="23" y="3"/>
                    <a:pt x="23" y="3"/>
                  </a:cubicBezTo>
                  <a:cubicBezTo>
                    <a:pt x="23" y="3"/>
                    <a:pt x="23" y="3"/>
                    <a:pt x="23" y="3"/>
                  </a:cubicBezTo>
                  <a:cubicBezTo>
                    <a:pt x="23" y="1"/>
                    <a:pt x="22" y="0"/>
                    <a:pt x="21" y="0"/>
                  </a:cubicBezTo>
                  <a:cubicBezTo>
                    <a:pt x="19" y="0"/>
                    <a:pt x="18" y="1"/>
                    <a:pt x="18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6" y="3"/>
                    <a:pt x="14" y="5"/>
                    <a:pt x="14" y="6"/>
                  </a:cubicBezTo>
                  <a:cubicBezTo>
                    <a:pt x="14" y="8"/>
                    <a:pt x="16" y="9"/>
                    <a:pt x="17" y="9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18" y="19"/>
                    <a:pt x="18" y="19"/>
                    <a:pt x="18" y="19"/>
                  </a:cubicBezTo>
                  <a:cubicBezTo>
                    <a:pt x="18" y="19"/>
                    <a:pt x="18" y="19"/>
                    <a:pt x="18" y="19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0" y="18"/>
                    <a:pt x="10" y="18"/>
                    <a:pt x="10" y="18"/>
                  </a:cubicBezTo>
                  <a:cubicBezTo>
                    <a:pt x="10" y="17"/>
                    <a:pt x="8" y="15"/>
                    <a:pt x="7" y="15"/>
                  </a:cubicBezTo>
                  <a:cubicBezTo>
                    <a:pt x="5" y="15"/>
                    <a:pt x="4" y="17"/>
                    <a:pt x="4" y="18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2" y="19"/>
                    <a:pt x="0" y="20"/>
                    <a:pt x="0" y="21"/>
                  </a:cubicBezTo>
                  <a:cubicBezTo>
                    <a:pt x="0" y="23"/>
                    <a:pt x="2" y="24"/>
                    <a:pt x="4" y="24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4" y="25"/>
                    <a:pt x="4" y="25"/>
                    <a:pt x="4" y="25"/>
                  </a:cubicBezTo>
                  <a:cubicBezTo>
                    <a:pt x="4" y="26"/>
                    <a:pt x="5" y="28"/>
                    <a:pt x="7" y="28"/>
                  </a:cubicBezTo>
                  <a:cubicBezTo>
                    <a:pt x="8" y="28"/>
                    <a:pt x="10" y="26"/>
                    <a:pt x="10" y="25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8" y="26"/>
                    <a:pt x="18" y="26"/>
                    <a:pt x="18" y="26"/>
                  </a:cubicBezTo>
                  <a:close/>
                </a:path>
              </a:pathLst>
            </a:custGeom>
            <a:solidFill>
              <a:srgbClr val="E2231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Freeform 12"/>
            <p:cNvSpPr>
              <a:spLocks noEditPoints="1"/>
            </p:cNvSpPr>
            <p:nvPr userDrawn="1"/>
          </p:nvSpPr>
          <p:spPr bwMode="auto">
            <a:xfrm>
              <a:off x="4661" y="504"/>
              <a:ext cx="34" cy="32"/>
            </a:xfrm>
            <a:custGeom>
              <a:avLst/>
              <a:gdLst>
                <a:gd name="T0" fmla="*/ 20 w 34"/>
                <a:gd name="T1" fmla="*/ 0 h 32"/>
                <a:gd name="T2" fmla="*/ 14 w 34"/>
                <a:gd name="T3" fmla="*/ 0 h 32"/>
                <a:gd name="T4" fmla="*/ 0 w 34"/>
                <a:gd name="T5" fmla="*/ 32 h 32"/>
                <a:gd name="T6" fmla="*/ 6 w 34"/>
                <a:gd name="T7" fmla="*/ 32 h 32"/>
                <a:gd name="T8" fmla="*/ 10 w 34"/>
                <a:gd name="T9" fmla="*/ 26 h 32"/>
                <a:gd name="T10" fmla="*/ 26 w 34"/>
                <a:gd name="T11" fmla="*/ 26 h 32"/>
                <a:gd name="T12" fmla="*/ 30 w 34"/>
                <a:gd name="T13" fmla="*/ 32 h 32"/>
                <a:gd name="T14" fmla="*/ 34 w 34"/>
                <a:gd name="T15" fmla="*/ 32 h 32"/>
                <a:gd name="T16" fmla="*/ 20 w 34"/>
                <a:gd name="T17" fmla="*/ 0 h 32"/>
                <a:gd name="T18" fmla="*/ 20 w 34"/>
                <a:gd name="T19" fmla="*/ 0 h 32"/>
                <a:gd name="T20" fmla="*/ 20 w 34"/>
                <a:gd name="T21" fmla="*/ 0 h 32"/>
                <a:gd name="T22" fmla="*/ 24 w 34"/>
                <a:gd name="T23" fmla="*/ 20 h 32"/>
                <a:gd name="T24" fmla="*/ 12 w 34"/>
                <a:gd name="T25" fmla="*/ 20 h 32"/>
                <a:gd name="T26" fmla="*/ 18 w 34"/>
                <a:gd name="T27" fmla="*/ 6 h 32"/>
                <a:gd name="T28" fmla="*/ 24 w 34"/>
                <a:gd name="T29" fmla="*/ 20 h 32"/>
                <a:gd name="T30" fmla="*/ 24 w 34"/>
                <a:gd name="T31" fmla="*/ 2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4" h="32">
                  <a:moveTo>
                    <a:pt x="20" y="0"/>
                  </a:moveTo>
                  <a:lnTo>
                    <a:pt x="14" y="0"/>
                  </a:lnTo>
                  <a:lnTo>
                    <a:pt x="0" y="32"/>
                  </a:lnTo>
                  <a:lnTo>
                    <a:pt x="6" y="32"/>
                  </a:lnTo>
                  <a:lnTo>
                    <a:pt x="10" y="26"/>
                  </a:lnTo>
                  <a:lnTo>
                    <a:pt x="26" y="26"/>
                  </a:lnTo>
                  <a:lnTo>
                    <a:pt x="30" y="32"/>
                  </a:lnTo>
                  <a:lnTo>
                    <a:pt x="34" y="32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0" y="0"/>
                  </a:lnTo>
                  <a:close/>
                  <a:moveTo>
                    <a:pt x="24" y="20"/>
                  </a:moveTo>
                  <a:lnTo>
                    <a:pt x="12" y="20"/>
                  </a:lnTo>
                  <a:lnTo>
                    <a:pt x="18" y="6"/>
                  </a:lnTo>
                  <a:lnTo>
                    <a:pt x="24" y="20"/>
                  </a:lnTo>
                  <a:lnTo>
                    <a:pt x="24" y="20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Freeform 13"/>
            <p:cNvSpPr>
              <a:spLocks/>
            </p:cNvSpPr>
            <p:nvPr userDrawn="1"/>
          </p:nvSpPr>
          <p:spPr bwMode="auto">
            <a:xfrm>
              <a:off x="4697" y="504"/>
              <a:ext cx="28" cy="32"/>
            </a:xfrm>
            <a:custGeom>
              <a:avLst/>
              <a:gdLst>
                <a:gd name="T0" fmla="*/ 11 w 14"/>
                <a:gd name="T1" fmla="*/ 9 h 16"/>
                <a:gd name="T2" fmla="*/ 7 w 14"/>
                <a:gd name="T3" fmla="*/ 14 h 16"/>
                <a:gd name="T4" fmla="*/ 3 w 14"/>
                <a:gd name="T5" fmla="*/ 9 h 16"/>
                <a:gd name="T6" fmla="*/ 3 w 14"/>
                <a:gd name="T7" fmla="*/ 0 h 16"/>
                <a:gd name="T8" fmla="*/ 0 w 14"/>
                <a:gd name="T9" fmla="*/ 0 h 16"/>
                <a:gd name="T10" fmla="*/ 0 w 14"/>
                <a:gd name="T11" fmla="*/ 9 h 16"/>
                <a:gd name="T12" fmla="*/ 7 w 14"/>
                <a:gd name="T13" fmla="*/ 16 h 16"/>
                <a:gd name="T14" fmla="*/ 14 w 14"/>
                <a:gd name="T15" fmla="*/ 9 h 16"/>
                <a:gd name="T16" fmla="*/ 14 w 14"/>
                <a:gd name="T17" fmla="*/ 0 h 16"/>
                <a:gd name="T18" fmla="*/ 11 w 14"/>
                <a:gd name="T19" fmla="*/ 0 h 16"/>
                <a:gd name="T20" fmla="*/ 11 w 14"/>
                <a:gd name="T21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" h="16">
                  <a:moveTo>
                    <a:pt x="11" y="9"/>
                  </a:moveTo>
                  <a:cubicBezTo>
                    <a:pt x="11" y="12"/>
                    <a:pt x="9" y="14"/>
                    <a:pt x="7" y="14"/>
                  </a:cubicBezTo>
                  <a:cubicBezTo>
                    <a:pt x="5" y="14"/>
                    <a:pt x="3" y="12"/>
                    <a:pt x="3" y="9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14"/>
                    <a:pt x="4" y="16"/>
                    <a:pt x="7" y="16"/>
                  </a:cubicBezTo>
                  <a:cubicBezTo>
                    <a:pt x="10" y="16"/>
                    <a:pt x="14" y="14"/>
                    <a:pt x="14" y="9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9"/>
                    <a:pt x="11" y="9"/>
                    <a:pt x="11" y="9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Freeform 14"/>
            <p:cNvSpPr>
              <a:spLocks/>
            </p:cNvSpPr>
            <p:nvPr userDrawn="1"/>
          </p:nvSpPr>
          <p:spPr bwMode="auto">
            <a:xfrm>
              <a:off x="4731" y="502"/>
              <a:ext cx="26" cy="34"/>
            </a:xfrm>
            <a:custGeom>
              <a:avLst/>
              <a:gdLst>
                <a:gd name="T0" fmla="*/ 7 w 13"/>
                <a:gd name="T1" fmla="*/ 7 h 17"/>
                <a:gd name="T2" fmla="*/ 3 w 13"/>
                <a:gd name="T3" fmla="*/ 5 h 17"/>
                <a:gd name="T4" fmla="*/ 7 w 13"/>
                <a:gd name="T5" fmla="*/ 3 h 17"/>
                <a:gd name="T6" fmla="*/ 11 w 13"/>
                <a:gd name="T7" fmla="*/ 5 h 17"/>
                <a:gd name="T8" fmla="*/ 11 w 13"/>
                <a:gd name="T9" fmla="*/ 5 h 17"/>
                <a:gd name="T10" fmla="*/ 13 w 13"/>
                <a:gd name="T11" fmla="*/ 4 h 17"/>
                <a:gd name="T12" fmla="*/ 13 w 13"/>
                <a:gd name="T13" fmla="*/ 3 h 17"/>
                <a:gd name="T14" fmla="*/ 7 w 13"/>
                <a:gd name="T15" fmla="*/ 0 h 17"/>
                <a:gd name="T16" fmla="*/ 2 w 13"/>
                <a:gd name="T17" fmla="*/ 2 h 17"/>
                <a:gd name="T18" fmla="*/ 0 w 13"/>
                <a:gd name="T19" fmla="*/ 5 h 17"/>
                <a:gd name="T20" fmla="*/ 7 w 13"/>
                <a:gd name="T21" fmla="*/ 10 h 17"/>
                <a:gd name="T22" fmla="*/ 11 w 13"/>
                <a:gd name="T23" fmla="*/ 12 h 17"/>
                <a:gd name="T24" fmla="*/ 7 w 13"/>
                <a:gd name="T25" fmla="*/ 15 h 17"/>
                <a:gd name="T26" fmla="*/ 2 w 13"/>
                <a:gd name="T27" fmla="*/ 12 h 17"/>
                <a:gd name="T28" fmla="*/ 2 w 13"/>
                <a:gd name="T29" fmla="*/ 12 h 17"/>
                <a:gd name="T30" fmla="*/ 0 w 13"/>
                <a:gd name="T31" fmla="*/ 13 h 17"/>
                <a:gd name="T32" fmla="*/ 0 w 13"/>
                <a:gd name="T33" fmla="*/ 14 h 17"/>
                <a:gd name="T34" fmla="*/ 7 w 13"/>
                <a:gd name="T35" fmla="*/ 17 h 17"/>
                <a:gd name="T36" fmla="*/ 13 w 13"/>
                <a:gd name="T37" fmla="*/ 12 h 17"/>
                <a:gd name="T38" fmla="*/ 7 w 13"/>
                <a:gd name="T39" fmla="*/ 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3" h="17">
                  <a:moveTo>
                    <a:pt x="7" y="7"/>
                  </a:moveTo>
                  <a:cubicBezTo>
                    <a:pt x="5" y="7"/>
                    <a:pt x="3" y="6"/>
                    <a:pt x="3" y="5"/>
                  </a:cubicBezTo>
                  <a:cubicBezTo>
                    <a:pt x="3" y="4"/>
                    <a:pt x="5" y="3"/>
                    <a:pt x="7" y="3"/>
                  </a:cubicBezTo>
                  <a:cubicBezTo>
                    <a:pt x="9" y="3"/>
                    <a:pt x="10" y="3"/>
                    <a:pt x="11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2" y="1"/>
                    <a:pt x="10" y="0"/>
                    <a:pt x="7" y="0"/>
                  </a:cubicBezTo>
                  <a:cubicBezTo>
                    <a:pt x="5" y="0"/>
                    <a:pt x="3" y="1"/>
                    <a:pt x="2" y="2"/>
                  </a:cubicBezTo>
                  <a:cubicBezTo>
                    <a:pt x="1" y="3"/>
                    <a:pt x="0" y="4"/>
                    <a:pt x="0" y="5"/>
                  </a:cubicBezTo>
                  <a:cubicBezTo>
                    <a:pt x="0" y="9"/>
                    <a:pt x="4" y="9"/>
                    <a:pt x="7" y="10"/>
                  </a:cubicBezTo>
                  <a:cubicBezTo>
                    <a:pt x="9" y="10"/>
                    <a:pt x="11" y="11"/>
                    <a:pt x="11" y="12"/>
                  </a:cubicBezTo>
                  <a:cubicBezTo>
                    <a:pt x="11" y="15"/>
                    <a:pt x="8" y="15"/>
                    <a:pt x="7" y="15"/>
                  </a:cubicBezTo>
                  <a:cubicBezTo>
                    <a:pt x="5" y="15"/>
                    <a:pt x="3" y="14"/>
                    <a:pt x="2" y="12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" y="16"/>
                    <a:pt x="3" y="17"/>
                    <a:pt x="7" y="17"/>
                  </a:cubicBezTo>
                  <a:cubicBezTo>
                    <a:pt x="10" y="17"/>
                    <a:pt x="13" y="16"/>
                    <a:pt x="13" y="12"/>
                  </a:cubicBezTo>
                  <a:cubicBezTo>
                    <a:pt x="13" y="9"/>
                    <a:pt x="10" y="8"/>
                    <a:pt x="7" y="7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Freeform 15"/>
            <p:cNvSpPr>
              <a:spLocks/>
            </p:cNvSpPr>
            <p:nvPr userDrawn="1"/>
          </p:nvSpPr>
          <p:spPr bwMode="auto">
            <a:xfrm>
              <a:off x="4761" y="504"/>
              <a:ext cx="26" cy="32"/>
            </a:xfrm>
            <a:custGeom>
              <a:avLst/>
              <a:gdLst>
                <a:gd name="T0" fmla="*/ 0 w 26"/>
                <a:gd name="T1" fmla="*/ 4 h 32"/>
                <a:gd name="T2" fmla="*/ 10 w 26"/>
                <a:gd name="T3" fmla="*/ 4 h 32"/>
                <a:gd name="T4" fmla="*/ 10 w 26"/>
                <a:gd name="T5" fmla="*/ 32 h 32"/>
                <a:gd name="T6" fmla="*/ 16 w 26"/>
                <a:gd name="T7" fmla="*/ 32 h 32"/>
                <a:gd name="T8" fmla="*/ 16 w 26"/>
                <a:gd name="T9" fmla="*/ 4 h 32"/>
                <a:gd name="T10" fmla="*/ 26 w 26"/>
                <a:gd name="T11" fmla="*/ 4 h 32"/>
                <a:gd name="T12" fmla="*/ 26 w 26"/>
                <a:gd name="T13" fmla="*/ 0 h 32"/>
                <a:gd name="T14" fmla="*/ 0 w 26"/>
                <a:gd name="T15" fmla="*/ 0 h 32"/>
                <a:gd name="T16" fmla="*/ 0 w 26"/>
                <a:gd name="T17" fmla="*/ 4 h 32"/>
                <a:gd name="T18" fmla="*/ 0 w 26"/>
                <a:gd name="T19" fmla="*/ 4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" h="32">
                  <a:moveTo>
                    <a:pt x="0" y="4"/>
                  </a:moveTo>
                  <a:lnTo>
                    <a:pt x="10" y="4"/>
                  </a:lnTo>
                  <a:lnTo>
                    <a:pt x="10" y="32"/>
                  </a:lnTo>
                  <a:lnTo>
                    <a:pt x="16" y="32"/>
                  </a:lnTo>
                  <a:lnTo>
                    <a:pt x="16" y="4"/>
                  </a:lnTo>
                  <a:lnTo>
                    <a:pt x="26" y="4"/>
                  </a:lnTo>
                  <a:lnTo>
                    <a:pt x="26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Freeform 16"/>
            <p:cNvSpPr>
              <a:spLocks noEditPoints="1"/>
            </p:cNvSpPr>
            <p:nvPr userDrawn="1"/>
          </p:nvSpPr>
          <p:spPr bwMode="auto">
            <a:xfrm>
              <a:off x="4793" y="504"/>
              <a:ext cx="28" cy="32"/>
            </a:xfrm>
            <a:custGeom>
              <a:avLst/>
              <a:gdLst>
                <a:gd name="T0" fmla="*/ 13 w 14"/>
                <a:gd name="T1" fmla="*/ 5 h 16"/>
                <a:gd name="T2" fmla="*/ 7 w 14"/>
                <a:gd name="T3" fmla="*/ 0 h 16"/>
                <a:gd name="T4" fmla="*/ 0 w 14"/>
                <a:gd name="T5" fmla="*/ 0 h 16"/>
                <a:gd name="T6" fmla="*/ 0 w 14"/>
                <a:gd name="T7" fmla="*/ 16 h 16"/>
                <a:gd name="T8" fmla="*/ 2 w 14"/>
                <a:gd name="T9" fmla="*/ 16 h 16"/>
                <a:gd name="T10" fmla="*/ 2 w 14"/>
                <a:gd name="T11" fmla="*/ 10 h 16"/>
                <a:gd name="T12" fmla="*/ 6 w 14"/>
                <a:gd name="T13" fmla="*/ 10 h 16"/>
                <a:gd name="T14" fmla="*/ 10 w 14"/>
                <a:gd name="T15" fmla="*/ 16 h 16"/>
                <a:gd name="T16" fmla="*/ 14 w 14"/>
                <a:gd name="T17" fmla="*/ 16 h 16"/>
                <a:gd name="T18" fmla="*/ 8 w 14"/>
                <a:gd name="T19" fmla="*/ 10 h 16"/>
                <a:gd name="T20" fmla="*/ 13 w 14"/>
                <a:gd name="T21" fmla="*/ 5 h 16"/>
                <a:gd name="T22" fmla="*/ 2 w 14"/>
                <a:gd name="T23" fmla="*/ 2 h 16"/>
                <a:gd name="T24" fmla="*/ 7 w 14"/>
                <a:gd name="T25" fmla="*/ 2 h 16"/>
                <a:gd name="T26" fmla="*/ 10 w 14"/>
                <a:gd name="T27" fmla="*/ 5 h 16"/>
                <a:gd name="T28" fmla="*/ 7 w 14"/>
                <a:gd name="T29" fmla="*/ 8 h 16"/>
                <a:gd name="T30" fmla="*/ 2 w 14"/>
                <a:gd name="T31" fmla="*/ 8 h 16"/>
                <a:gd name="T32" fmla="*/ 2 w 14"/>
                <a:gd name="T33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4" h="16">
                  <a:moveTo>
                    <a:pt x="13" y="5"/>
                  </a:moveTo>
                  <a:cubicBezTo>
                    <a:pt x="13" y="2"/>
                    <a:pt x="11" y="0"/>
                    <a:pt x="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11" y="10"/>
                    <a:pt x="13" y="8"/>
                    <a:pt x="13" y="5"/>
                  </a:cubicBezTo>
                  <a:close/>
                  <a:moveTo>
                    <a:pt x="2" y="2"/>
                  </a:moveTo>
                  <a:cubicBezTo>
                    <a:pt x="7" y="2"/>
                    <a:pt x="7" y="2"/>
                    <a:pt x="7" y="2"/>
                  </a:cubicBezTo>
                  <a:cubicBezTo>
                    <a:pt x="9" y="2"/>
                    <a:pt x="10" y="4"/>
                    <a:pt x="10" y="5"/>
                  </a:cubicBezTo>
                  <a:cubicBezTo>
                    <a:pt x="10" y="6"/>
                    <a:pt x="9" y="8"/>
                    <a:pt x="7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2"/>
                    <a:pt x="2" y="2"/>
                    <a:pt x="2" y="2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Freeform 17"/>
            <p:cNvSpPr>
              <a:spLocks noEditPoints="1"/>
            </p:cNvSpPr>
            <p:nvPr userDrawn="1"/>
          </p:nvSpPr>
          <p:spPr bwMode="auto">
            <a:xfrm>
              <a:off x="4823" y="504"/>
              <a:ext cx="34" cy="32"/>
            </a:xfrm>
            <a:custGeom>
              <a:avLst/>
              <a:gdLst>
                <a:gd name="T0" fmla="*/ 18 w 34"/>
                <a:gd name="T1" fmla="*/ 0 h 32"/>
                <a:gd name="T2" fmla="*/ 14 w 34"/>
                <a:gd name="T3" fmla="*/ 0 h 32"/>
                <a:gd name="T4" fmla="*/ 0 w 34"/>
                <a:gd name="T5" fmla="*/ 32 h 32"/>
                <a:gd name="T6" fmla="*/ 4 w 34"/>
                <a:gd name="T7" fmla="*/ 32 h 32"/>
                <a:gd name="T8" fmla="*/ 8 w 34"/>
                <a:gd name="T9" fmla="*/ 26 h 32"/>
                <a:gd name="T10" fmla="*/ 24 w 34"/>
                <a:gd name="T11" fmla="*/ 26 h 32"/>
                <a:gd name="T12" fmla="*/ 28 w 34"/>
                <a:gd name="T13" fmla="*/ 32 h 32"/>
                <a:gd name="T14" fmla="*/ 34 w 34"/>
                <a:gd name="T15" fmla="*/ 32 h 32"/>
                <a:gd name="T16" fmla="*/ 20 w 34"/>
                <a:gd name="T17" fmla="*/ 0 h 32"/>
                <a:gd name="T18" fmla="*/ 18 w 34"/>
                <a:gd name="T19" fmla="*/ 0 h 32"/>
                <a:gd name="T20" fmla="*/ 18 w 34"/>
                <a:gd name="T21" fmla="*/ 0 h 32"/>
                <a:gd name="T22" fmla="*/ 22 w 34"/>
                <a:gd name="T23" fmla="*/ 20 h 32"/>
                <a:gd name="T24" fmla="*/ 10 w 34"/>
                <a:gd name="T25" fmla="*/ 20 h 32"/>
                <a:gd name="T26" fmla="*/ 16 w 34"/>
                <a:gd name="T27" fmla="*/ 6 h 32"/>
                <a:gd name="T28" fmla="*/ 22 w 34"/>
                <a:gd name="T29" fmla="*/ 20 h 32"/>
                <a:gd name="T30" fmla="*/ 22 w 34"/>
                <a:gd name="T31" fmla="*/ 2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4" h="32">
                  <a:moveTo>
                    <a:pt x="18" y="0"/>
                  </a:moveTo>
                  <a:lnTo>
                    <a:pt x="14" y="0"/>
                  </a:lnTo>
                  <a:lnTo>
                    <a:pt x="0" y="32"/>
                  </a:lnTo>
                  <a:lnTo>
                    <a:pt x="4" y="32"/>
                  </a:lnTo>
                  <a:lnTo>
                    <a:pt x="8" y="26"/>
                  </a:lnTo>
                  <a:lnTo>
                    <a:pt x="24" y="26"/>
                  </a:lnTo>
                  <a:lnTo>
                    <a:pt x="28" y="32"/>
                  </a:lnTo>
                  <a:lnTo>
                    <a:pt x="34" y="32"/>
                  </a:lnTo>
                  <a:lnTo>
                    <a:pt x="20" y="0"/>
                  </a:lnTo>
                  <a:lnTo>
                    <a:pt x="18" y="0"/>
                  </a:lnTo>
                  <a:lnTo>
                    <a:pt x="18" y="0"/>
                  </a:lnTo>
                  <a:close/>
                  <a:moveTo>
                    <a:pt x="22" y="20"/>
                  </a:moveTo>
                  <a:lnTo>
                    <a:pt x="10" y="20"/>
                  </a:lnTo>
                  <a:lnTo>
                    <a:pt x="16" y="6"/>
                  </a:lnTo>
                  <a:lnTo>
                    <a:pt x="22" y="20"/>
                  </a:lnTo>
                  <a:lnTo>
                    <a:pt x="22" y="20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Freeform 18"/>
            <p:cNvSpPr>
              <a:spLocks/>
            </p:cNvSpPr>
            <p:nvPr userDrawn="1"/>
          </p:nvSpPr>
          <p:spPr bwMode="auto">
            <a:xfrm>
              <a:off x="4861" y="504"/>
              <a:ext cx="22" cy="32"/>
            </a:xfrm>
            <a:custGeom>
              <a:avLst/>
              <a:gdLst>
                <a:gd name="T0" fmla="*/ 6 w 22"/>
                <a:gd name="T1" fmla="*/ 0 h 32"/>
                <a:gd name="T2" fmla="*/ 0 w 22"/>
                <a:gd name="T3" fmla="*/ 0 h 32"/>
                <a:gd name="T4" fmla="*/ 0 w 22"/>
                <a:gd name="T5" fmla="*/ 32 h 32"/>
                <a:gd name="T6" fmla="*/ 22 w 22"/>
                <a:gd name="T7" fmla="*/ 32 h 32"/>
                <a:gd name="T8" fmla="*/ 22 w 22"/>
                <a:gd name="T9" fmla="*/ 28 h 32"/>
                <a:gd name="T10" fmla="*/ 6 w 22"/>
                <a:gd name="T11" fmla="*/ 28 h 32"/>
                <a:gd name="T12" fmla="*/ 6 w 22"/>
                <a:gd name="T13" fmla="*/ 0 h 32"/>
                <a:gd name="T14" fmla="*/ 6 w 22"/>
                <a:gd name="T1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" h="32">
                  <a:moveTo>
                    <a:pt x="6" y="0"/>
                  </a:moveTo>
                  <a:lnTo>
                    <a:pt x="0" y="0"/>
                  </a:lnTo>
                  <a:lnTo>
                    <a:pt x="0" y="32"/>
                  </a:lnTo>
                  <a:lnTo>
                    <a:pt x="22" y="32"/>
                  </a:lnTo>
                  <a:lnTo>
                    <a:pt x="22" y="28"/>
                  </a:lnTo>
                  <a:lnTo>
                    <a:pt x="6" y="28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Freeform 19"/>
            <p:cNvSpPr>
              <a:spLocks/>
            </p:cNvSpPr>
            <p:nvPr userDrawn="1"/>
          </p:nvSpPr>
          <p:spPr bwMode="auto">
            <a:xfrm>
              <a:off x="4889" y="504"/>
              <a:ext cx="4" cy="32"/>
            </a:xfrm>
            <a:custGeom>
              <a:avLst/>
              <a:gdLst>
                <a:gd name="T0" fmla="*/ 0 w 4"/>
                <a:gd name="T1" fmla="*/ 32 h 32"/>
                <a:gd name="T2" fmla="*/ 4 w 4"/>
                <a:gd name="T3" fmla="*/ 32 h 32"/>
                <a:gd name="T4" fmla="*/ 4 w 4"/>
                <a:gd name="T5" fmla="*/ 0 h 32"/>
                <a:gd name="T6" fmla="*/ 0 w 4"/>
                <a:gd name="T7" fmla="*/ 0 h 32"/>
                <a:gd name="T8" fmla="*/ 0 w 4"/>
                <a:gd name="T9" fmla="*/ 32 h 32"/>
                <a:gd name="T10" fmla="*/ 0 w 4"/>
                <a:gd name="T11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32">
                  <a:moveTo>
                    <a:pt x="0" y="32"/>
                  </a:moveTo>
                  <a:lnTo>
                    <a:pt x="4" y="32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32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Freeform 20"/>
            <p:cNvSpPr>
              <a:spLocks noEditPoints="1"/>
            </p:cNvSpPr>
            <p:nvPr userDrawn="1"/>
          </p:nvSpPr>
          <p:spPr bwMode="auto">
            <a:xfrm>
              <a:off x="4899" y="504"/>
              <a:ext cx="34" cy="32"/>
            </a:xfrm>
            <a:custGeom>
              <a:avLst/>
              <a:gdLst>
                <a:gd name="T0" fmla="*/ 20 w 34"/>
                <a:gd name="T1" fmla="*/ 0 h 32"/>
                <a:gd name="T2" fmla="*/ 14 w 34"/>
                <a:gd name="T3" fmla="*/ 0 h 32"/>
                <a:gd name="T4" fmla="*/ 0 w 34"/>
                <a:gd name="T5" fmla="*/ 32 h 32"/>
                <a:gd name="T6" fmla="*/ 6 w 34"/>
                <a:gd name="T7" fmla="*/ 32 h 32"/>
                <a:gd name="T8" fmla="*/ 8 w 34"/>
                <a:gd name="T9" fmla="*/ 26 h 32"/>
                <a:gd name="T10" fmla="*/ 26 w 34"/>
                <a:gd name="T11" fmla="*/ 26 h 32"/>
                <a:gd name="T12" fmla="*/ 28 w 34"/>
                <a:gd name="T13" fmla="*/ 32 h 32"/>
                <a:gd name="T14" fmla="*/ 34 w 34"/>
                <a:gd name="T15" fmla="*/ 32 h 32"/>
                <a:gd name="T16" fmla="*/ 20 w 34"/>
                <a:gd name="T17" fmla="*/ 0 h 32"/>
                <a:gd name="T18" fmla="*/ 20 w 34"/>
                <a:gd name="T19" fmla="*/ 0 h 32"/>
                <a:gd name="T20" fmla="*/ 20 w 34"/>
                <a:gd name="T21" fmla="*/ 0 h 32"/>
                <a:gd name="T22" fmla="*/ 24 w 34"/>
                <a:gd name="T23" fmla="*/ 20 h 32"/>
                <a:gd name="T24" fmla="*/ 10 w 34"/>
                <a:gd name="T25" fmla="*/ 20 h 32"/>
                <a:gd name="T26" fmla="*/ 18 w 34"/>
                <a:gd name="T27" fmla="*/ 6 h 32"/>
                <a:gd name="T28" fmla="*/ 24 w 34"/>
                <a:gd name="T29" fmla="*/ 20 h 32"/>
                <a:gd name="T30" fmla="*/ 24 w 34"/>
                <a:gd name="T31" fmla="*/ 2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4" h="32">
                  <a:moveTo>
                    <a:pt x="20" y="0"/>
                  </a:moveTo>
                  <a:lnTo>
                    <a:pt x="14" y="0"/>
                  </a:lnTo>
                  <a:lnTo>
                    <a:pt x="0" y="32"/>
                  </a:lnTo>
                  <a:lnTo>
                    <a:pt x="6" y="32"/>
                  </a:lnTo>
                  <a:lnTo>
                    <a:pt x="8" y="26"/>
                  </a:lnTo>
                  <a:lnTo>
                    <a:pt x="26" y="26"/>
                  </a:lnTo>
                  <a:lnTo>
                    <a:pt x="28" y="32"/>
                  </a:lnTo>
                  <a:lnTo>
                    <a:pt x="34" y="32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0" y="0"/>
                  </a:lnTo>
                  <a:close/>
                  <a:moveTo>
                    <a:pt x="24" y="20"/>
                  </a:moveTo>
                  <a:lnTo>
                    <a:pt x="10" y="20"/>
                  </a:lnTo>
                  <a:lnTo>
                    <a:pt x="18" y="6"/>
                  </a:lnTo>
                  <a:lnTo>
                    <a:pt x="24" y="20"/>
                  </a:lnTo>
                  <a:lnTo>
                    <a:pt x="24" y="20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Freeform 21"/>
            <p:cNvSpPr>
              <a:spLocks/>
            </p:cNvSpPr>
            <p:nvPr userDrawn="1"/>
          </p:nvSpPr>
          <p:spPr bwMode="auto">
            <a:xfrm>
              <a:off x="4939" y="504"/>
              <a:ext cx="26" cy="32"/>
            </a:xfrm>
            <a:custGeom>
              <a:avLst/>
              <a:gdLst>
                <a:gd name="T0" fmla="*/ 22 w 26"/>
                <a:gd name="T1" fmla="*/ 22 h 32"/>
                <a:gd name="T2" fmla="*/ 2 w 26"/>
                <a:gd name="T3" fmla="*/ 0 h 32"/>
                <a:gd name="T4" fmla="*/ 0 w 26"/>
                <a:gd name="T5" fmla="*/ 0 h 32"/>
                <a:gd name="T6" fmla="*/ 0 w 26"/>
                <a:gd name="T7" fmla="*/ 32 h 32"/>
                <a:gd name="T8" fmla="*/ 4 w 26"/>
                <a:gd name="T9" fmla="*/ 32 h 32"/>
                <a:gd name="T10" fmla="*/ 4 w 26"/>
                <a:gd name="T11" fmla="*/ 10 h 32"/>
                <a:gd name="T12" fmla="*/ 22 w 26"/>
                <a:gd name="T13" fmla="*/ 32 h 32"/>
                <a:gd name="T14" fmla="*/ 26 w 26"/>
                <a:gd name="T15" fmla="*/ 32 h 32"/>
                <a:gd name="T16" fmla="*/ 26 w 26"/>
                <a:gd name="T17" fmla="*/ 0 h 32"/>
                <a:gd name="T18" fmla="*/ 22 w 26"/>
                <a:gd name="T19" fmla="*/ 0 h 32"/>
                <a:gd name="T20" fmla="*/ 22 w 26"/>
                <a:gd name="T21" fmla="*/ 22 h 32"/>
                <a:gd name="T22" fmla="*/ 22 w 26"/>
                <a:gd name="T23" fmla="*/ 2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" h="32">
                  <a:moveTo>
                    <a:pt x="22" y="22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32"/>
                  </a:lnTo>
                  <a:lnTo>
                    <a:pt x="4" y="32"/>
                  </a:lnTo>
                  <a:lnTo>
                    <a:pt x="4" y="10"/>
                  </a:lnTo>
                  <a:lnTo>
                    <a:pt x="22" y="32"/>
                  </a:lnTo>
                  <a:lnTo>
                    <a:pt x="26" y="32"/>
                  </a:lnTo>
                  <a:lnTo>
                    <a:pt x="26" y="0"/>
                  </a:lnTo>
                  <a:lnTo>
                    <a:pt x="22" y="0"/>
                  </a:lnTo>
                  <a:lnTo>
                    <a:pt x="22" y="22"/>
                  </a:lnTo>
                  <a:lnTo>
                    <a:pt x="22" y="22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Freeform 22"/>
            <p:cNvSpPr>
              <a:spLocks/>
            </p:cNvSpPr>
            <p:nvPr userDrawn="1"/>
          </p:nvSpPr>
          <p:spPr bwMode="auto">
            <a:xfrm>
              <a:off x="4989" y="502"/>
              <a:ext cx="30" cy="34"/>
            </a:xfrm>
            <a:custGeom>
              <a:avLst/>
              <a:gdLst>
                <a:gd name="T0" fmla="*/ 13 w 15"/>
                <a:gd name="T1" fmla="*/ 13 h 17"/>
                <a:gd name="T2" fmla="*/ 9 w 15"/>
                <a:gd name="T3" fmla="*/ 15 h 17"/>
                <a:gd name="T4" fmla="*/ 3 w 15"/>
                <a:gd name="T5" fmla="*/ 9 h 17"/>
                <a:gd name="T6" fmla="*/ 9 w 15"/>
                <a:gd name="T7" fmla="*/ 3 h 17"/>
                <a:gd name="T8" fmla="*/ 13 w 15"/>
                <a:gd name="T9" fmla="*/ 5 h 17"/>
                <a:gd name="T10" fmla="*/ 13 w 15"/>
                <a:gd name="T11" fmla="*/ 5 h 17"/>
                <a:gd name="T12" fmla="*/ 15 w 15"/>
                <a:gd name="T13" fmla="*/ 3 h 17"/>
                <a:gd name="T14" fmla="*/ 15 w 15"/>
                <a:gd name="T15" fmla="*/ 3 h 17"/>
                <a:gd name="T16" fmla="*/ 9 w 15"/>
                <a:gd name="T17" fmla="*/ 0 h 17"/>
                <a:gd name="T18" fmla="*/ 2 w 15"/>
                <a:gd name="T19" fmla="*/ 3 h 17"/>
                <a:gd name="T20" fmla="*/ 0 w 15"/>
                <a:gd name="T21" fmla="*/ 9 h 17"/>
                <a:gd name="T22" fmla="*/ 9 w 15"/>
                <a:gd name="T23" fmla="*/ 17 h 17"/>
                <a:gd name="T24" fmla="*/ 15 w 15"/>
                <a:gd name="T25" fmla="*/ 15 h 17"/>
                <a:gd name="T26" fmla="*/ 15 w 15"/>
                <a:gd name="T27" fmla="*/ 15 h 17"/>
                <a:gd name="T28" fmla="*/ 13 w 15"/>
                <a:gd name="T29" fmla="*/ 13 h 17"/>
                <a:gd name="T30" fmla="*/ 13 w 15"/>
                <a:gd name="T31" fmla="*/ 13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" h="17">
                  <a:moveTo>
                    <a:pt x="13" y="13"/>
                  </a:moveTo>
                  <a:cubicBezTo>
                    <a:pt x="12" y="14"/>
                    <a:pt x="10" y="15"/>
                    <a:pt x="9" y="15"/>
                  </a:cubicBezTo>
                  <a:cubicBezTo>
                    <a:pt x="4" y="15"/>
                    <a:pt x="3" y="12"/>
                    <a:pt x="3" y="9"/>
                  </a:cubicBezTo>
                  <a:cubicBezTo>
                    <a:pt x="3" y="6"/>
                    <a:pt x="4" y="3"/>
                    <a:pt x="9" y="3"/>
                  </a:cubicBezTo>
                  <a:cubicBezTo>
                    <a:pt x="10" y="3"/>
                    <a:pt x="12" y="3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13" y="1"/>
                    <a:pt x="11" y="0"/>
                    <a:pt x="9" y="0"/>
                  </a:cubicBezTo>
                  <a:cubicBezTo>
                    <a:pt x="6" y="0"/>
                    <a:pt x="4" y="1"/>
                    <a:pt x="2" y="3"/>
                  </a:cubicBezTo>
                  <a:cubicBezTo>
                    <a:pt x="1" y="4"/>
                    <a:pt x="0" y="7"/>
                    <a:pt x="0" y="9"/>
                  </a:cubicBezTo>
                  <a:cubicBezTo>
                    <a:pt x="0" y="13"/>
                    <a:pt x="3" y="17"/>
                    <a:pt x="9" y="17"/>
                  </a:cubicBezTo>
                  <a:cubicBezTo>
                    <a:pt x="11" y="17"/>
                    <a:pt x="13" y="16"/>
                    <a:pt x="15" y="15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3"/>
                    <a:pt x="13" y="13"/>
                    <a:pt x="13" y="13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Freeform 23"/>
            <p:cNvSpPr>
              <a:spLocks noEditPoints="1"/>
            </p:cNvSpPr>
            <p:nvPr userDrawn="1"/>
          </p:nvSpPr>
          <p:spPr bwMode="auto">
            <a:xfrm>
              <a:off x="5021" y="504"/>
              <a:ext cx="34" cy="32"/>
            </a:xfrm>
            <a:custGeom>
              <a:avLst/>
              <a:gdLst>
                <a:gd name="T0" fmla="*/ 20 w 34"/>
                <a:gd name="T1" fmla="*/ 0 h 32"/>
                <a:gd name="T2" fmla="*/ 14 w 34"/>
                <a:gd name="T3" fmla="*/ 0 h 32"/>
                <a:gd name="T4" fmla="*/ 0 w 34"/>
                <a:gd name="T5" fmla="*/ 32 h 32"/>
                <a:gd name="T6" fmla="*/ 6 w 34"/>
                <a:gd name="T7" fmla="*/ 32 h 32"/>
                <a:gd name="T8" fmla="*/ 8 w 34"/>
                <a:gd name="T9" fmla="*/ 26 h 32"/>
                <a:gd name="T10" fmla="*/ 26 w 34"/>
                <a:gd name="T11" fmla="*/ 26 h 32"/>
                <a:gd name="T12" fmla="*/ 28 w 34"/>
                <a:gd name="T13" fmla="*/ 32 h 32"/>
                <a:gd name="T14" fmla="*/ 34 w 34"/>
                <a:gd name="T15" fmla="*/ 32 h 32"/>
                <a:gd name="T16" fmla="*/ 20 w 34"/>
                <a:gd name="T17" fmla="*/ 0 h 32"/>
                <a:gd name="T18" fmla="*/ 20 w 34"/>
                <a:gd name="T19" fmla="*/ 0 h 32"/>
                <a:gd name="T20" fmla="*/ 20 w 34"/>
                <a:gd name="T21" fmla="*/ 0 h 32"/>
                <a:gd name="T22" fmla="*/ 24 w 34"/>
                <a:gd name="T23" fmla="*/ 20 h 32"/>
                <a:gd name="T24" fmla="*/ 10 w 34"/>
                <a:gd name="T25" fmla="*/ 20 h 32"/>
                <a:gd name="T26" fmla="*/ 16 w 34"/>
                <a:gd name="T27" fmla="*/ 6 h 32"/>
                <a:gd name="T28" fmla="*/ 24 w 34"/>
                <a:gd name="T29" fmla="*/ 20 h 32"/>
                <a:gd name="T30" fmla="*/ 24 w 34"/>
                <a:gd name="T31" fmla="*/ 2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4" h="32">
                  <a:moveTo>
                    <a:pt x="20" y="0"/>
                  </a:moveTo>
                  <a:lnTo>
                    <a:pt x="14" y="0"/>
                  </a:lnTo>
                  <a:lnTo>
                    <a:pt x="0" y="32"/>
                  </a:lnTo>
                  <a:lnTo>
                    <a:pt x="6" y="32"/>
                  </a:lnTo>
                  <a:lnTo>
                    <a:pt x="8" y="26"/>
                  </a:lnTo>
                  <a:lnTo>
                    <a:pt x="26" y="26"/>
                  </a:lnTo>
                  <a:lnTo>
                    <a:pt x="28" y="32"/>
                  </a:lnTo>
                  <a:lnTo>
                    <a:pt x="34" y="32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0" y="0"/>
                  </a:lnTo>
                  <a:close/>
                  <a:moveTo>
                    <a:pt x="24" y="20"/>
                  </a:moveTo>
                  <a:lnTo>
                    <a:pt x="10" y="20"/>
                  </a:lnTo>
                  <a:lnTo>
                    <a:pt x="16" y="6"/>
                  </a:lnTo>
                  <a:lnTo>
                    <a:pt x="24" y="20"/>
                  </a:lnTo>
                  <a:lnTo>
                    <a:pt x="24" y="20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Freeform 24"/>
            <p:cNvSpPr>
              <a:spLocks/>
            </p:cNvSpPr>
            <p:nvPr userDrawn="1"/>
          </p:nvSpPr>
          <p:spPr bwMode="auto">
            <a:xfrm>
              <a:off x="5053" y="504"/>
              <a:ext cx="28" cy="32"/>
            </a:xfrm>
            <a:custGeom>
              <a:avLst/>
              <a:gdLst>
                <a:gd name="T0" fmla="*/ 0 w 28"/>
                <a:gd name="T1" fmla="*/ 4 h 32"/>
                <a:gd name="T2" fmla="*/ 12 w 28"/>
                <a:gd name="T3" fmla="*/ 4 h 32"/>
                <a:gd name="T4" fmla="*/ 12 w 28"/>
                <a:gd name="T5" fmla="*/ 32 h 32"/>
                <a:gd name="T6" fmla="*/ 16 w 28"/>
                <a:gd name="T7" fmla="*/ 32 h 32"/>
                <a:gd name="T8" fmla="*/ 16 w 28"/>
                <a:gd name="T9" fmla="*/ 4 h 32"/>
                <a:gd name="T10" fmla="*/ 28 w 28"/>
                <a:gd name="T11" fmla="*/ 4 h 32"/>
                <a:gd name="T12" fmla="*/ 28 w 28"/>
                <a:gd name="T13" fmla="*/ 0 h 32"/>
                <a:gd name="T14" fmla="*/ 0 w 28"/>
                <a:gd name="T15" fmla="*/ 0 h 32"/>
                <a:gd name="T16" fmla="*/ 0 w 28"/>
                <a:gd name="T17" fmla="*/ 4 h 32"/>
                <a:gd name="T18" fmla="*/ 0 w 28"/>
                <a:gd name="T19" fmla="*/ 4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" h="32">
                  <a:moveTo>
                    <a:pt x="0" y="4"/>
                  </a:moveTo>
                  <a:lnTo>
                    <a:pt x="12" y="4"/>
                  </a:lnTo>
                  <a:lnTo>
                    <a:pt x="12" y="32"/>
                  </a:lnTo>
                  <a:lnTo>
                    <a:pt x="16" y="32"/>
                  </a:lnTo>
                  <a:lnTo>
                    <a:pt x="16" y="4"/>
                  </a:lnTo>
                  <a:lnTo>
                    <a:pt x="28" y="4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Freeform 25"/>
            <p:cNvSpPr>
              <a:spLocks/>
            </p:cNvSpPr>
            <p:nvPr userDrawn="1"/>
          </p:nvSpPr>
          <p:spPr bwMode="auto">
            <a:xfrm>
              <a:off x="5085" y="504"/>
              <a:ext cx="28" cy="32"/>
            </a:xfrm>
            <a:custGeom>
              <a:avLst/>
              <a:gdLst>
                <a:gd name="T0" fmla="*/ 22 w 28"/>
                <a:gd name="T1" fmla="*/ 12 h 32"/>
                <a:gd name="T2" fmla="*/ 6 w 28"/>
                <a:gd name="T3" fmla="*/ 12 h 32"/>
                <a:gd name="T4" fmla="*/ 6 w 28"/>
                <a:gd name="T5" fmla="*/ 0 h 32"/>
                <a:gd name="T6" fmla="*/ 0 w 28"/>
                <a:gd name="T7" fmla="*/ 0 h 32"/>
                <a:gd name="T8" fmla="*/ 0 w 28"/>
                <a:gd name="T9" fmla="*/ 32 h 32"/>
                <a:gd name="T10" fmla="*/ 6 w 28"/>
                <a:gd name="T11" fmla="*/ 32 h 32"/>
                <a:gd name="T12" fmla="*/ 6 w 28"/>
                <a:gd name="T13" fmla="*/ 18 h 32"/>
                <a:gd name="T14" fmla="*/ 22 w 28"/>
                <a:gd name="T15" fmla="*/ 18 h 32"/>
                <a:gd name="T16" fmla="*/ 22 w 28"/>
                <a:gd name="T17" fmla="*/ 32 h 32"/>
                <a:gd name="T18" fmla="*/ 28 w 28"/>
                <a:gd name="T19" fmla="*/ 32 h 32"/>
                <a:gd name="T20" fmla="*/ 28 w 28"/>
                <a:gd name="T21" fmla="*/ 0 h 32"/>
                <a:gd name="T22" fmla="*/ 22 w 28"/>
                <a:gd name="T23" fmla="*/ 0 h 32"/>
                <a:gd name="T24" fmla="*/ 22 w 28"/>
                <a:gd name="T25" fmla="*/ 12 h 32"/>
                <a:gd name="T26" fmla="*/ 22 w 28"/>
                <a:gd name="T27" fmla="*/ 1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" h="32">
                  <a:moveTo>
                    <a:pt x="22" y="12"/>
                  </a:moveTo>
                  <a:lnTo>
                    <a:pt x="6" y="12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32"/>
                  </a:lnTo>
                  <a:lnTo>
                    <a:pt x="6" y="32"/>
                  </a:lnTo>
                  <a:lnTo>
                    <a:pt x="6" y="18"/>
                  </a:lnTo>
                  <a:lnTo>
                    <a:pt x="22" y="18"/>
                  </a:lnTo>
                  <a:lnTo>
                    <a:pt x="22" y="32"/>
                  </a:lnTo>
                  <a:lnTo>
                    <a:pt x="28" y="32"/>
                  </a:lnTo>
                  <a:lnTo>
                    <a:pt x="28" y="0"/>
                  </a:lnTo>
                  <a:lnTo>
                    <a:pt x="22" y="0"/>
                  </a:lnTo>
                  <a:lnTo>
                    <a:pt x="22" y="12"/>
                  </a:lnTo>
                  <a:lnTo>
                    <a:pt x="22" y="12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Freeform 26"/>
            <p:cNvSpPr>
              <a:spLocks noEditPoints="1"/>
            </p:cNvSpPr>
            <p:nvPr userDrawn="1"/>
          </p:nvSpPr>
          <p:spPr bwMode="auto">
            <a:xfrm>
              <a:off x="5119" y="502"/>
              <a:ext cx="32" cy="34"/>
            </a:xfrm>
            <a:custGeom>
              <a:avLst/>
              <a:gdLst>
                <a:gd name="T0" fmla="*/ 8 w 16"/>
                <a:gd name="T1" fmla="*/ 0 h 17"/>
                <a:gd name="T2" fmla="*/ 0 w 16"/>
                <a:gd name="T3" fmla="*/ 9 h 17"/>
                <a:gd name="T4" fmla="*/ 8 w 16"/>
                <a:gd name="T5" fmla="*/ 17 h 17"/>
                <a:gd name="T6" fmla="*/ 16 w 16"/>
                <a:gd name="T7" fmla="*/ 9 h 17"/>
                <a:gd name="T8" fmla="*/ 8 w 16"/>
                <a:gd name="T9" fmla="*/ 0 h 17"/>
                <a:gd name="T10" fmla="*/ 8 w 16"/>
                <a:gd name="T11" fmla="*/ 15 h 17"/>
                <a:gd name="T12" fmla="*/ 2 w 16"/>
                <a:gd name="T13" fmla="*/ 9 h 17"/>
                <a:gd name="T14" fmla="*/ 8 w 16"/>
                <a:gd name="T15" fmla="*/ 3 h 17"/>
                <a:gd name="T16" fmla="*/ 14 w 16"/>
                <a:gd name="T17" fmla="*/ 9 h 17"/>
                <a:gd name="T18" fmla="*/ 8 w 16"/>
                <a:gd name="T19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7">
                  <a:moveTo>
                    <a:pt x="8" y="0"/>
                  </a:moveTo>
                  <a:cubicBezTo>
                    <a:pt x="3" y="0"/>
                    <a:pt x="0" y="4"/>
                    <a:pt x="0" y="9"/>
                  </a:cubicBezTo>
                  <a:cubicBezTo>
                    <a:pt x="0" y="13"/>
                    <a:pt x="2" y="17"/>
                    <a:pt x="8" y="17"/>
                  </a:cubicBezTo>
                  <a:cubicBezTo>
                    <a:pt x="14" y="17"/>
                    <a:pt x="16" y="13"/>
                    <a:pt x="16" y="9"/>
                  </a:cubicBezTo>
                  <a:cubicBezTo>
                    <a:pt x="16" y="5"/>
                    <a:pt x="14" y="0"/>
                    <a:pt x="8" y="0"/>
                  </a:cubicBezTo>
                  <a:close/>
                  <a:moveTo>
                    <a:pt x="8" y="15"/>
                  </a:moveTo>
                  <a:cubicBezTo>
                    <a:pt x="4" y="15"/>
                    <a:pt x="2" y="12"/>
                    <a:pt x="2" y="9"/>
                  </a:cubicBezTo>
                  <a:cubicBezTo>
                    <a:pt x="2" y="6"/>
                    <a:pt x="4" y="3"/>
                    <a:pt x="8" y="3"/>
                  </a:cubicBezTo>
                  <a:cubicBezTo>
                    <a:pt x="12" y="3"/>
                    <a:pt x="14" y="6"/>
                    <a:pt x="14" y="9"/>
                  </a:cubicBezTo>
                  <a:cubicBezTo>
                    <a:pt x="14" y="12"/>
                    <a:pt x="12" y="15"/>
                    <a:pt x="8" y="15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Freeform 27"/>
            <p:cNvSpPr>
              <a:spLocks/>
            </p:cNvSpPr>
            <p:nvPr userDrawn="1"/>
          </p:nvSpPr>
          <p:spPr bwMode="auto">
            <a:xfrm>
              <a:off x="5157" y="504"/>
              <a:ext cx="22" cy="32"/>
            </a:xfrm>
            <a:custGeom>
              <a:avLst/>
              <a:gdLst>
                <a:gd name="T0" fmla="*/ 6 w 22"/>
                <a:gd name="T1" fmla="*/ 0 h 32"/>
                <a:gd name="T2" fmla="*/ 0 w 22"/>
                <a:gd name="T3" fmla="*/ 0 h 32"/>
                <a:gd name="T4" fmla="*/ 0 w 22"/>
                <a:gd name="T5" fmla="*/ 32 h 32"/>
                <a:gd name="T6" fmla="*/ 22 w 22"/>
                <a:gd name="T7" fmla="*/ 32 h 32"/>
                <a:gd name="T8" fmla="*/ 22 w 22"/>
                <a:gd name="T9" fmla="*/ 28 h 32"/>
                <a:gd name="T10" fmla="*/ 6 w 22"/>
                <a:gd name="T11" fmla="*/ 28 h 32"/>
                <a:gd name="T12" fmla="*/ 6 w 22"/>
                <a:gd name="T13" fmla="*/ 0 h 32"/>
                <a:gd name="T14" fmla="*/ 6 w 22"/>
                <a:gd name="T1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" h="32">
                  <a:moveTo>
                    <a:pt x="6" y="0"/>
                  </a:moveTo>
                  <a:lnTo>
                    <a:pt x="0" y="0"/>
                  </a:lnTo>
                  <a:lnTo>
                    <a:pt x="0" y="32"/>
                  </a:lnTo>
                  <a:lnTo>
                    <a:pt x="22" y="32"/>
                  </a:lnTo>
                  <a:lnTo>
                    <a:pt x="22" y="28"/>
                  </a:lnTo>
                  <a:lnTo>
                    <a:pt x="6" y="28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Freeform 28"/>
            <p:cNvSpPr>
              <a:spLocks/>
            </p:cNvSpPr>
            <p:nvPr userDrawn="1"/>
          </p:nvSpPr>
          <p:spPr bwMode="auto">
            <a:xfrm>
              <a:off x="5185" y="504"/>
              <a:ext cx="4" cy="32"/>
            </a:xfrm>
            <a:custGeom>
              <a:avLst/>
              <a:gdLst>
                <a:gd name="T0" fmla="*/ 0 w 4"/>
                <a:gd name="T1" fmla="*/ 32 h 32"/>
                <a:gd name="T2" fmla="*/ 4 w 4"/>
                <a:gd name="T3" fmla="*/ 32 h 32"/>
                <a:gd name="T4" fmla="*/ 4 w 4"/>
                <a:gd name="T5" fmla="*/ 0 h 32"/>
                <a:gd name="T6" fmla="*/ 0 w 4"/>
                <a:gd name="T7" fmla="*/ 0 h 32"/>
                <a:gd name="T8" fmla="*/ 0 w 4"/>
                <a:gd name="T9" fmla="*/ 32 h 32"/>
                <a:gd name="T10" fmla="*/ 0 w 4"/>
                <a:gd name="T11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32">
                  <a:moveTo>
                    <a:pt x="0" y="32"/>
                  </a:moveTo>
                  <a:lnTo>
                    <a:pt x="4" y="32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32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Freeform 29"/>
            <p:cNvSpPr>
              <a:spLocks/>
            </p:cNvSpPr>
            <p:nvPr userDrawn="1"/>
          </p:nvSpPr>
          <p:spPr bwMode="auto">
            <a:xfrm>
              <a:off x="5195" y="502"/>
              <a:ext cx="30" cy="34"/>
            </a:xfrm>
            <a:custGeom>
              <a:avLst/>
              <a:gdLst>
                <a:gd name="T0" fmla="*/ 13 w 15"/>
                <a:gd name="T1" fmla="*/ 13 h 17"/>
                <a:gd name="T2" fmla="*/ 9 w 15"/>
                <a:gd name="T3" fmla="*/ 15 h 17"/>
                <a:gd name="T4" fmla="*/ 3 w 15"/>
                <a:gd name="T5" fmla="*/ 9 h 17"/>
                <a:gd name="T6" fmla="*/ 9 w 15"/>
                <a:gd name="T7" fmla="*/ 3 h 17"/>
                <a:gd name="T8" fmla="*/ 13 w 15"/>
                <a:gd name="T9" fmla="*/ 5 h 17"/>
                <a:gd name="T10" fmla="*/ 13 w 15"/>
                <a:gd name="T11" fmla="*/ 5 h 17"/>
                <a:gd name="T12" fmla="*/ 15 w 15"/>
                <a:gd name="T13" fmla="*/ 3 h 17"/>
                <a:gd name="T14" fmla="*/ 15 w 15"/>
                <a:gd name="T15" fmla="*/ 3 h 17"/>
                <a:gd name="T16" fmla="*/ 9 w 15"/>
                <a:gd name="T17" fmla="*/ 0 h 17"/>
                <a:gd name="T18" fmla="*/ 3 w 15"/>
                <a:gd name="T19" fmla="*/ 3 h 17"/>
                <a:gd name="T20" fmla="*/ 0 w 15"/>
                <a:gd name="T21" fmla="*/ 9 h 17"/>
                <a:gd name="T22" fmla="*/ 9 w 15"/>
                <a:gd name="T23" fmla="*/ 17 h 17"/>
                <a:gd name="T24" fmla="*/ 15 w 15"/>
                <a:gd name="T25" fmla="*/ 15 h 17"/>
                <a:gd name="T26" fmla="*/ 15 w 15"/>
                <a:gd name="T27" fmla="*/ 15 h 17"/>
                <a:gd name="T28" fmla="*/ 13 w 15"/>
                <a:gd name="T29" fmla="*/ 13 h 17"/>
                <a:gd name="T30" fmla="*/ 13 w 15"/>
                <a:gd name="T31" fmla="*/ 13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" h="17">
                  <a:moveTo>
                    <a:pt x="13" y="13"/>
                  </a:moveTo>
                  <a:cubicBezTo>
                    <a:pt x="12" y="14"/>
                    <a:pt x="10" y="15"/>
                    <a:pt x="9" y="15"/>
                  </a:cubicBezTo>
                  <a:cubicBezTo>
                    <a:pt x="5" y="15"/>
                    <a:pt x="3" y="12"/>
                    <a:pt x="3" y="9"/>
                  </a:cubicBezTo>
                  <a:cubicBezTo>
                    <a:pt x="3" y="6"/>
                    <a:pt x="5" y="3"/>
                    <a:pt x="9" y="3"/>
                  </a:cubicBezTo>
                  <a:cubicBezTo>
                    <a:pt x="10" y="3"/>
                    <a:pt x="12" y="3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13" y="1"/>
                    <a:pt x="11" y="0"/>
                    <a:pt x="9" y="0"/>
                  </a:cubicBezTo>
                  <a:cubicBezTo>
                    <a:pt x="6" y="0"/>
                    <a:pt x="4" y="1"/>
                    <a:pt x="3" y="3"/>
                  </a:cubicBezTo>
                  <a:cubicBezTo>
                    <a:pt x="1" y="4"/>
                    <a:pt x="0" y="7"/>
                    <a:pt x="0" y="9"/>
                  </a:cubicBezTo>
                  <a:cubicBezTo>
                    <a:pt x="0" y="13"/>
                    <a:pt x="3" y="17"/>
                    <a:pt x="9" y="17"/>
                  </a:cubicBezTo>
                  <a:cubicBezTo>
                    <a:pt x="11" y="17"/>
                    <a:pt x="13" y="16"/>
                    <a:pt x="15" y="15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3"/>
                    <a:pt x="13" y="13"/>
                    <a:pt x="13" y="13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Freeform 30"/>
            <p:cNvSpPr>
              <a:spLocks/>
            </p:cNvSpPr>
            <p:nvPr userDrawn="1"/>
          </p:nvSpPr>
          <p:spPr bwMode="auto">
            <a:xfrm>
              <a:off x="5247" y="504"/>
              <a:ext cx="26" cy="32"/>
            </a:xfrm>
            <a:custGeom>
              <a:avLst/>
              <a:gdLst>
                <a:gd name="T0" fmla="*/ 11 w 13"/>
                <a:gd name="T1" fmla="*/ 9 h 16"/>
                <a:gd name="T2" fmla="*/ 7 w 13"/>
                <a:gd name="T3" fmla="*/ 14 h 16"/>
                <a:gd name="T4" fmla="*/ 2 w 13"/>
                <a:gd name="T5" fmla="*/ 9 h 16"/>
                <a:gd name="T6" fmla="*/ 2 w 13"/>
                <a:gd name="T7" fmla="*/ 0 h 16"/>
                <a:gd name="T8" fmla="*/ 0 w 13"/>
                <a:gd name="T9" fmla="*/ 0 h 16"/>
                <a:gd name="T10" fmla="*/ 0 w 13"/>
                <a:gd name="T11" fmla="*/ 9 h 16"/>
                <a:gd name="T12" fmla="*/ 7 w 13"/>
                <a:gd name="T13" fmla="*/ 16 h 16"/>
                <a:gd name="T14" fmla="*/ 13 w 13"/>
                <a:gd name="T15" fmla="*/ 9 h 16"/>
                <a:gd name="T16" fmla="*/ 13 w 13"/>
                <a:gd name="T17" fmla="*/ 0 h 16"/>
                <a:gd name="T18" fmla="*/ 11 w 13"/>
                <a:gd name="T19" fmla="*/ 0 h 16"/>
                <a:gd name="T20" fmla="*/ 11 w 13"/>
                <a:gd name="T21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" h="16">
                  <a:moveTo>
                    <a:pt x="11" y="9"/>
                  </a:moveTo>
                  <a:cubicBezTo>
                    <a:pt x="11" y="12"/>
                    <a:pt x="9" y="14"/>
                    <a:pt x="7" y="14"/>
                  </a:cubicBezTo>
                  <a:cubicBezTo>
                    <a:pt x="5" y="14"/>
                    <a:pt x="2" y="12"/>
                    <a:pt x="2" y="9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14"/>
                    <a:pt x="3" y="16"/>
                    <a:pt x="7" y="16"/>
                  </a:cubicBezTo>
                  <a:cubicBezTo>
                    <a:pt x="10" y="16"/>
                    <a:pt x="13" y="14"/>
                    <a:pt x="13" y="9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9"/>
                    <a:pt x="11" y="9"/>
                    <a:pt x="11" y="9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Freeform 31"/>
            <p:cNvSpPr>
              <a:spLocks/>
            </p:cNvSpPr>
            <p:nvPr userDrawn="1"/>
          </p:nvSpPr>
          <p:spPr bwMode="auto">
            <a:xfrm>
              <a:off x="5283" y="504"/>
              <a:ext cx="26" cy="32"/>
            </a:xfrm>
            <a:custGeom>
              <a:avLst/>
              <a:gdLst>
                <a:gd name="T0" fmla="*/ 20 w 26"/>
                <a:gd name="T1" fmla="*/ 22 h 32"/>
                <a:gd name="T2" fmla="*/ 2 w 26"/>
                <a:gd name="T3" fmla="*/ 0 h 32"/>
                <a:gd name="T4" fmla="*/ 0 w 26"/>
                <a:gd name="T5" fmla="*/ 0 h 32"/>
                <a:gd name="T6" fmla="*/ 0 w 26"/>
                <a:gd name="T7" fmla="*/ 32 h 32"/>
                <a:gd name="T8" fmla="*/ 4 w 26"/>
                <a:gd name="T9" fmla="*/ 32 h 32"/>
                <a:gd name="T10" fmla="*/ 4 w 26"/>
                <a:gd name="T11" fmla="*/ 10 h 32"/>
                <a:gd name="T12" fmla="*/ 22 w 26"/>
                <a:gd name="T13" fmla="*/ 32 h 32"/>
                <a:gd name="T14" fmla="*/ 26 w 26"/>
                <a:gd name="T15" fmla="*/ 32 h 32"/>
                <a:gd name="T16" fmla="*/ 26 w 26"/>
                <a:gd name="T17" fmla="*/ 0 h 32"/>
                <a:gd name="T18" fmla="*/ 20 w 26"/>
                <a:gd name="T19" fmla="*/ 0 h 32"/>
                <a:gd name="T20" fmla="*/ 20 w 26"/>
                <a:gd name="T21" fmla="*/ 22 h 32"/>
                <a:gd name="T22" fmla="*/ 20 w 26"/>
                <a:gd name="T23" fmla="*/ 2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" h="32">
                  <a:moveTo>
                    <a:pt x="20" y="22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32"/>
                  </a:lnTo>
                  <a:lnTo>
                    <a:pt x="4" y="32"/>
                  </a:lnTo>
                  <a:lnTo>
                    <a:pt x="4" y="10"/>
                  </a:lnTo>
                  <a:lnTo>
                    <a:pt x="22" y="32"/>
                  </a:lnTo>
                  <a:lnTo>
                    <a:pt x="26" y="32"/>
                  </a:lnTo>
                  <a:lnTo>
                    <a:pt x="26" y="0"/>
                  </a:lnTo>
                  <a:lnTo>
                    <a:pt x="20" y="0"/>
                  </a:lnTo>
                  <a:lnTo>
                    <a:pt x="20" y="22"/>
                  </a:lnTo>
                  <a:lnTo>
                    <a:pt x="20" y="22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Freeform 32"/>
            <p:cNvSpPr>
              <a:spLocks/>
            </p:cNvSpPr>
            <p:nvPr userDrawn="1"/>
          </p:nvSpPr>
          <p:spPr bwMode="auto">
            <a:xfrm>
              <a:off x="5317" y="504"/>
              <a:ext cx="6" cy="32"/>
            </a:xfrm>
            <a:custGeom>
              <a:avLst/>
              <a:gdLst>
                <a:gd name="T0" fmla="*/ 0 w 6"/>
                <a:gd name="T1" fmla="*/ 32 h 32"/>
                <a:gd name="T2" fmla="*/ 6 w 6"/>
                <a:gd name="T3" fmla="*/ 32 h 32"/>
                <a:gd name="T4" fmla="*/ 6 w 6"/>
                <a:gd name="T5" fmla="*/ 0 h 32"/>
                <a:gd name="T6" fmla="*/ 0 w 6"/>
                <a:gd name="T7" fmla="*/ 0 h 32"/>
                <a:gd name="T8" fmla="*/ 0 w 6"/>
                <a:gd name="T9" fmla="*/ 32 h 32"/>
                <a:gd name="T10" fmla="*/ 0 w 6"/>
                <a:gd name="T11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32">
                  <a:moveTo>
                    <a:pt x="0" y="32"/>
                  </a:moveTo>
                  <a:lnTo>
                    <a:pt x="6" y="32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32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Freeform 33"/>
            <p:cNvSpPr>
              <a:spLocks/>
            </p:cNvSpPr>
            <p:nvPr userDrawn="1"/>
          </p:nvSpPr>
          <p:spPr bwMode="auto">
            <a:xfrm>
              <a:off x="5329" y="504"/>
              <a:ext cx="32" cy="32"/>
            </a:xfrm>
            <a:custGeom>
              <a:avLst/>
              <a:gdLst>
                <a:gd name="T0" fmla="*/ 6 w 32"/>
                <a:gd name="T1" fmla="*/ 0 h 32"/>
                <a:gd name="T2" fmla="*/ 0 w 32"/>
                <a:gd name="T3" fmla="*/ 0 h 32"/>
                <a:gd name="T4" fmla="*/ 12 w 32"/>
                <a:gd name="T5" fmla="*/ 32 h 32"/>
                <a:gd name="T6" fmla="*/ 18 w 32"/>
                <a:gd name="T7" fmla="*/ 32 h 32"/>
                <a:gd name="T8" fmla="*/ 32 w 32"/>
                <a:gd name="T9" fmla="*/ 0 h 32"/>
                <a:gd name="T10" fmla="*/ 26 w 32"/>
                <a:gd name="T11" fmla="*/ 0 h 32"/>
                <a:gd name="T12" fmla="*/ 16 w 32"/>
                <a:gd name="T13" fmla="*/ 26 h 32"/>
                <a:gd name="T14" fmla="*/ 6 w 32"/>
                <a:gd name="T15" fmla="*/ 0 h 32"/>
                <a:gd name="T16" fmla="*/ 6 w 32"/>
                <a:gd name="T17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" h="32">
                  <a:moveTo>
                    <a:pt x="6" y="0"/>
                  </a:moveTo>
                  <a:lnTo>
                    <a:pt x="0" y="0"/>
                  </a:lnTo>
                  <a:lnTo>
                    <a:pt x="12" y="32"/>
                  </a:lnTo>
                  <a:lnTo>
                    <a:pt x="18" y="32"/>
                  </a:lnTo>
                  <a:lnTo>
                    <a:pt x="32" y="0"/>
                  </a:lnTo>
                  <a:lnTo>
                    <a:pt x="26" y="0"/>
                  </a:lnTo>
                  <a:lnTo>
                    <a:pt x="16" y="26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Freeform 34"/>
            <p:cNvSpPr>
              <a:spLocks/>
            </p:cNvSpPr>
            <p:nvPr userDrawn="1"/>
          </p:nvSpPr>
          <p:spPr bwMode="auto">
            <a:xfrm>
              <a:off x="5365" y="504"/>
              <a:ext cx="24" cy="32"/>
            </a:xfrm>
            <a:custGeom>
              <a:avLst/>
              <a:gdLst>
                <a:gd name="T0" fmla="*/ 6 w 24"/>
                <a:gd name="T1" fmla="*/ 18 h 32"/>
                <a:gd name="T2" fmla="*/ 24 w 24"/>
                <a:gd name="T3" fmla="*/ 18 h 32"/>
                <a:gd name="T4" fmla="*/ 24 w 24"/>
                <a:gd name="T5" fmla="*/ 12 h 32"/>
                <a:gd name="T6" fmla="*/ 6 w 24"/>
                <a:gd name="T7" fmla="*/ 12 h 32"/>
                <a:gd name="T8" fmla="*/ 6 w 24"/>
                <a:gd name="T9" fmla="*/ 4 h 32"/>
                <a:gd name="T10" fmla="*/ 24 w 24"/>
                <a:gd name="T11" fmla="*/ 4 h 32"/>
                <a:gd name="T12" fmla="*/ 24 w 24"/>
                <a:gd name="T13" fmla="*/ 0 h 32"/>
                <a:gd name="T14" fmla="*/ 0 w 24"/>
                <a:gd name="T15" fmla="*/ 0 h 32"/>
                <a:gd name="T16" fmla="*/ 0 w 24"/>
                <a:gd name="T17" fmla="*/ 32 h 32"/>
                <a:gd name="T18" fmla="*/ 24 w 24"/>
                <a:gd name="T19" fmla="*/ 32 h 32"/>
                <a:gd name="T20" fmla="*/ 24 w 24"/>
                <a:gd name="T21" fmla="*/ 26 h 32"/>
                <a:gd name="T22" fmla="*/ 6 w 24"/>
                <a:gd name="T23" fmla="*/ 26 h 32"/>
                <a:gd name="T24" fmla="*/ 6 w 24"/>
                <a:gd name="T25" fmla="*/ 18 h 32"/>
                <a:gd name="T26" fmla="*/ 6 w 24"/>
                <a:gd name="T27" fmla="*/ 18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" h="32">
                  <a:moveTo>
                    <a:pt x="6" y="18"/>
                  </a:moveTo>
                  <a:lnTo>
                    <a:pt x="24" y="18"/>
                  </a:lnTo>
                  <a:lnTo>
                    <a:pt x="24" y="12"/>
                  </a:lnTo>
                  <a:lnTo>
                    <a:pt x="6" y="12"/>
                  </a:lnTo>
                  <a:lnTo>
                    <a:pt x="6" y="4"/>
                  </a:lnTo>
                  <a:lnTo>
                    <a:pt x="24" y="4"/>
                  </a:lnTo>
                  <a:lnTo>
                    <a:pt x="24" y="0"/>
                  </a:lnTo>
                  <a:lnTo>
                    <a:pt x="0" y="0"/>
                  </a:lnTo>
                  <a:lnTo>
                    <a:pt x="0" y="32"/>
                  </a:lnTo>
                  <a:lnTo>
                    <a:pt x="24" y="32"/>
                  </a:lnTo>
                  <a:lnTo>
                    <a:pt x="24" y="26"/>
                  </a:lnTo>
                  <a:lnTo>
                    <a:pt x="6" y="26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Freeform 35"/>
            <p:cNvSpPr>
              <a:spLocks noEditPoints="1"/>
            </p:cNvSpPr>
            <p:nvPr userDrawn="1"/>
          </p:nvSpPr>
          <p:spPr bwMode="auto">
            <a:xfrm>
              <a:off x="5397" y="504"/>
              <a:ext cx="28" cy="32"/>
            </a:xfrm>
            <a:custGeom>
              <a:avLst/>
              <a:gdLst>
                <a:gd name="T0" fmla="*/ 13 w 14"/>
                <a:gd name="T1" fmla="*/ 5 h 16"/>
                <a:gd name="T2" fmla="*/ 7 w 14"/>
                <a:gd name="T3" fmla="*/ 0 h 16"/>
                <a:gd name="T4" fmla="*/ 0 w 14"/>
                <a:gd name="T5" fmla="*/ 0 h 16"/>
                <a:gd name="T6" fmla="*/ 0 w 14"/>
                <a:gd name="T7" fmla="*/ 16 h 16"/>
                <a:gd name="T8" fmla="*/ 2 w 14"/>
                <a:gd name="T9" fmla="*/ 16 h 16"/>
                <a:gd name="T10" fmla="*/ 2 w 14"/>
                <a:gd name="T11" fmla="*/ 10 h 16"/>
                <a:gd name="T12" fmla="*/ 6 w 14"/>
                <a:gd name="T13" fmla="*/ 10 h 16"/>
                <a:gd name="T14" fmla="*/ 11 w 14"/>
                <a:gd name="T15" fmla="*/ 16 h 16"/>
                <a:gd name="T16" fmla="*/ 14 w 14"/>
                <a:gd name="T17" fmla="*/ 16 h 16"/>
                <a:gd name="T18" fmla="*/ 9 w 14"/>
                <a:gd name="T19" fmla="*/ 10 h 16"/>
                <a:gd name="T20" fmla="*/ 13 w 14"/>
                <a:gd name="T21" fmla="*/ 5 h 16"/>
                <a:gd name="T22" fmla="*/ 2 w 14"/>
                <a:gd name="T23" fmla="*/ 2 h 16"/>
                <a:gd name="T24" fmla="*/ 7 w 14"/>
                <a:gd name="T25" fmla="*/ 2 h 16"/>
                <a:gd name="T26" fmla="*/ 10 w 14"/>
                <a:gd name="T27" fmla="*/ 5 h 16"/>
                <a:gd name="T28" fmla="*/ 7 w 14"/>
                <a:gd name="T29" fmla="*/ 8 h 16"/>
                <a:gd name="T30" fmla="*/ 2 w 14"/>
                <a:gd name="T31" fmla="*/ 8 h 16"/>
                <a:gd name="T32" fmla="*/ 2 w 14"/>
                <a:gd name="T33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4" h="16">
                  <a:moveTo>
                    <a:pt x="13" y="5"/>
                  </a:moveTo>
                  <a:cubicBezTo>
                    <a:pt x="13" y="2"/>
                    <a:pt x="11" y="0"/>
                    <a:pt x="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11" y="10"/>
                    <a:pt x="13" y="8"/>
                    <a:pt x="13" y="5"/>
                  </a:cubicBezTo>
                  <a:close/>
                  <a:moveTo>
                    <a:pt x="2" y="2"/>
                  </a:moveTo>
                  <a:cubicBezTo>
                    <a:pt x="7" y="2"/>
                    <a:pt x="7" y="2"/>
                    <a:pt x="7" y="2"/>
                  </a:cubicBezTo>
                  <a:cubicBezTo>
                    <a:pt x="9" y="2"/>
                    <a:pt x="10" y="4"/>
                    <a:pt x="10" y="5"/>
                  </a:cubicBezTo>
                  <a:cubicBezTo>
                    <a:pt x="10" y="6"/>
                    <a:pt x="9" y="8"/>
                    <a:pt x="7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2"/>
                    <a:pt x="2" y="2"/>
                    <a:pt x="2" y="2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Freeform 36"/>
            <p:cNvSpPr>
              <a:spLocks/>
            </p:cNvSpPr>
            <p:nvPr userDrawn="1"/>
          </p:nvSpPr>
          <p:spPr bwMode="auto">
            <a:xfrm>
              <a:off x="5427" y="502"/>
              <a:ext cx="28" cy="34"/>
            </a:xfrm>
            <a:custGeom>
              <a:avLst/>
              <a:gdLst>
                <a:gd name="T0" fmla="*/ 8 w 14"/>
                <a:gd name="T1" fmla="*/ 7 h 17"/>
                <a:gd name="T2" fmla="*/ 4 w 14"/>
                <a:gd name="T3" fmla="*/ 5 h 17"/>
                <a:gd name="T4" fmla="*/ 7 w 14"/>
                <a:gd name="T5" fmla="*/ 3 h 17"/>
                <a:gd name="T6" fmla="*/ 12 w 14"/>
                <a:gd name="T7" fmla="*/ 5 h 17"/>
                <a:gd name="T8" fmla="*/ 12 w 14"/>
                <a:gd name="T9" fmla="*/ 5 h 17"/>
                <a:gd name="T10" fmla="*/ 14 w 14"/>
                <a:gd name="T11" fmla="*/ 4 h 17"/>
                <a:gd name="T12" fmla="*/ 14 w 14"/>
                <a:gd name="T13" fmla="*/ 3 h 17"/>
                <a:gd name="T14" fmla="*/ 7 w 14"/>
                <a:gd name="T15" fmla="*/ 0 h 17"/>
                <a:gd name="T16" fmla="*/ 2 w 14"/>
                <a:gd name="T17" fmla="*/ 2 h 17"/>
                <a:gd name="T18" fmla="*/ 1 w 14"/>
                <a:gd name="T19" fmla="*/ 5 h 17"/>
                <a:gd name="T20" fmla="*/ 7 w 14"/>
                <a:gd name="T21" fmla="*/ 10 h 17"/>
                <a:gd name="T22" fmla="*/ 12 w 14"/>
                <a:gd name="T23" fmla="*/ 12 h 17"/>
                <a:gd name="T24" fmla="*/ 7 w 14"/>
                <a:gd name="T25" fmla="*/ 15 h 17"/>
                <a:gd name="T26" fmla="*/ 3 w 14"/>
                <a:gd name="T27" fmla="*/ 12 h 17"/>
                <a:gd name="T28" fmla="*/ 2 w 14"/>
                <a:gd name="T29" fmla="*/ 12 h 17"/>
                <a:gd name="T30" fmla="*/ 0 w 14"/>
                <a:gd name="T31" fmla="*/ 13 h 17"/>
                <a:gd name="T32" fmla="*/ 0 w 14"/>
                <a:gd name="T33" fmla="*/ 14 h 17"/>
                <a:gd name="T34" fmla="*/ 7 w 14"/>
                <a:gd name="T35" fmla="*/ 17 h 17"/>
                <a:gd name="T36" fmla="*/ 14 w 14"/>
                <a:gd name="T37" fmla="*/ 12 h 17"/>
                <a:gd name="T38" fmla="*/ 8 w 14"/>
                <a:gd name="T39" fmla="*/ 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4" h="17">
                  <a:moveTo>
                    <a:pt x="8" y="7"/>
                  </a:moveTo>
                  <a:cubicBezTo>
                    <a:pt x="5" y="7"/>
                    <a:pt x="4" y="6"/>
                    <a:pt x="4" y="5"/>
                  </a:cubicBezTo>
                  <a:cubicBezTo>
                    <a:pt x="4" y="4"/>
                    <a:pt x="5" y="3"/>
                    <a:pt x="7" y="3"/>
                  </a:cubicBezTo>
                  <a:cubicBezTo>
                    <a:pt x="9" y="3"/>
                    <a:pt x="11" y="3"/>
                    <a:pt x="12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2" y="1"/>
                    <a:pt x="10" y="0"/>
                    <a:pt x="7" y="0"/>
                  </a:cubicBezTo>
                  <a:cubicBezTo>
                    <a:pt x="6" y="0"/>
                    <a:pt x="3" y="1"/>
                    <a:pt x="2" y="2"/>
                  </a:cubicBezTo>
                  <a:cubicBezTo>
                    <a:pt x="1" y="3"/>
                    <a:pt x="1" y="4"/>
                    <a:pt x="1" y="5"/>
                  </a:cubicBezTo>
                  <a:cubicBezTo>
                    <a:pt x="1" y="9"/>
                    <a:pt x="5" y="9"/>
                    <a:pt x="7" y="10"/>
                  </a:cubicBezTo>
                  <a:cubicBezTo>
                    <a:pt x="10" y="10"/>
                    <a:pt x="12" y="11"/>
                    <a:pt x="12" y="12"/>
                  </a:cubicBezTo>
                  <a:cubicBezTo>
                    <a:pt x="12" y="15"/>
                    <a:pt x="8" y="15"/>
                    <a:pt x="7" y="15"/>
                  </a:cubicBezTo>
                  <a:cubicBezTo>
                    <a:pt x="6" y="15"/>
                    <a:pt x="4" y="14"/>
                    <a:pt x="3" y="12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2" y="16"/>
                    <a:pt x="4" y="17"/>
                    <a:pt x="7" y="17"/>
                  </a:cubicBezTo>
                  <a:cubicBezTo>
                    <a:pt x="11" y="17"/>
                    <a:pt x="14" y="16"/>
                    <a:pt x="14" y="12"/>
                  </a:cubicBezTo>
                  <a:cubicBezTo>
                    <a:pt x="14" y="9"/>
                    <a:pt x="11" y="8"/>
                    <a:pt x="8" y="7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Freeform 37"/>
            <p:cNvSpPr>
              <a:spLocks/>
            </p:cNvSpPr>
            <p:nvPr userDrawn="1"/>
          </p:nvSpPr>
          <p:spPr bwMode="auto">
            <a:xfrm>
              <a:off x="5461" y="504"/>
              <a:ext cx="6" cy="32"/>
            </a:xfrm>
            <a:custGeom>
              <a:avLst/>
              <a:gdLst>
                <a:gd name="T0" fmla="*/ 0 w 6"/>
                <a:gd name="T1" fmla="*/ 32 h 32"/>
                <a:gd name="T2" fmla="*/ 6 w 6"/>
                <a:gd name="T3" fmla="*/ 32 h 32"/>
                <a:gd name="T4" fmla="*/ 6 w 6"/>
                <a:gd name="T5" fmla="*/ 0 h 32"/>
                <a:gd name="T6" fmla="*/ 0 w 6"/>
                <a:gd name="T7" fmla="*/ 0 h 32"/>
                <a:gd name="T8" fmla="*/ 0 w 6"/>
                <a:gd name="T9" fmla="*/ 32 h 32"/>
                <a:gd name="T10" fmla="*/ 0 w 6"/>
                <a:gd name="T11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32">
                  <a:moveTo>
                    <a:pt x="0" y="32"/>
                  </a:moveTo>
                  <a:lnTo>
                    <a:pt x="6" y="32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32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Freeform 38"/>
            <p:cNvSpPr>
              <a:spLocks/>
            </p:cNvSpPr>
            <p:nvPr userDrawn="1"/>
          </p:nvSpPr>
          <p:spPr bwMode="auto">
            <a:xfrm>
              <a:off x="5473" y="504"/>
              <a:ext cx="54" cy="32"/>
            </a:xfrm>
            <a:custGeom>
              <a:avLst/>
              <a:gdLst>
                <a:gd name="T0" fmla="*/ 30 w 54"/>
                <a:gd name="T1" fmla="*/ 0 h 32"/>
                <a:gd name="T2" fmla="*/ 0 w 54"/>
                <a:gd name="T3" fmla="*/ 0 h 32"/>
                <a:gd name="T4" fmla="*/ 0 w 54"/>
                <a:gd name="T5" fmla="*/ 4 h 32"/>
                <a:gd name="T6" fmla="*/ 10 w 54"/>
                <a:gd name="T7" fmla="*/ 4 h 32"/>
                <a:gd name="T8" fmla="*/ 10 w 54"/>
                <a:gd name="T9" fmla="*/ 32 h 32"/>
                <a:gd name="T10" fmla="*/ 16 w 54"/>
                <a:gd name="T11" fmla="*/ 32 h 32"/>
                <a:gd name="T12" fmla="*/ 16 w 54"/>
                <a:gd name="T13" fmla="*/ 4 h 32"/>
                <a:gd name="T14" fmla="*/ 26 w 54"/>
                <a:gd name="T15" fmla="*/ 4 h 32"/>
                <a:gd name="T16" fmla="*/ 36 w 54"/>
                <a:gd name="T17" fmla="*/ 18 h 32"/>
                <a:gd name="T18" fmla="*/ 36 w 54"/>
                <a:gd name="T19" fmla="*/ 32 h 32"/>
                <a:gd name="T20" fmla="*/ 42 w 54"/>
                <a:gd name="T21" fmla="*/ 32 h 32"/>
                <a:gd name="T22" fmla="*/ 42 w 54"/>
                <a:gd name="T23" fmla="*/ 18 h 32"/>
                <a:gd name="T24" fmla="*/ 54 w 54"/>
                <a:gd name="T25" fmla="*/ 0 h 32"/>
                <a:gd name="T26" fmla="*/ 54 w 54"/>
                <a:gd name="T27" fmla="*/ 0 h 32"/>
                <a:gd name="T28" fmla="*/ 54 w 54"/>
                <a:gd name="T29" fmla="*/ 0 h 32"/>
                <a:gd name="T30" fmla="*/ 48 w 54"/>
                <a:gd name="T31" fmla="*/ 0 h 32"/>
                <a:gd name="T32" fmla="*/ 38 w 54"/>
                <a:gd name="T33" fmla="*/ 14 h 32"/>
                <a:gd name="T34" fmla="*/ 30 w 54"/>
                <a:gd name="T35" fmla="*/ 0 h 32"/>
                <a:gd name="T36" fmla="*/ 30 w 54"/>
                <a:gd name="T37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4" h="32">
                  <a:moveTo>
                    <a:pt x="30" y="0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10" y="4"/>
                  </a:lnTo>
                  <a:lnTo>
                    <a:pt x="10" y="32"/>
                  </a:lnTo>
                  <a:lnTo>
                    <a:pt x="16" y="32"/>
                  </a:lnTo>
                  <a:lnTo>
                    <a:pt x="16" y="4"/>
                  </a:lnTo>
                  <a:lnTo>
                    <a:pt x="26" y="4"/>
                  </a:lnTo>
                  <a:lnTo>
                    <a:pt x="36" y="18"/>
                  </a:lnTo>
                  <a:lnTo>
                    <a:pt x="36" y="32"/>
                  </a:lnTo>
                  <a:lnTo>
                    <a:pt x="42" y="32"/>
                  </a:lnTo>
                  <a:lnTo>
                    <a:pt x="42" y="18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38" y="14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Freeform 39"/>
            <p:cNvSpPr>
              <a:spLocks/>
            </p:cNvSpPr>
            <p:nvPr userDrawn="1"/>
          </p:nvSpPr>
          <p:spPr bwMode="auto">
            <a:xfrm>
              <a:off x="5343" y="234"/>
              <a:ext cx="184" cy="230"/>
            </a:xfrm>
            <a:custGeom>
              <a:avLst/>
              <a:gdLst>
                <a:gd name="T0" fmla="*/ 92 w 92"/>
                <a:gd name="T1" fmla="*/ 0 h 115"/>
                <a:gd name="T2" fmla="*/ 92 w 92"/>
                <a:gd name="T3" fmla="*/ 71 h 115"/>
                <a:gd name="T4" fmla="*/ 49 w 92"/>
                <a:gd name="T5" fmla="*/ 115 h 115"/>
                <a:gd name="T6" fmla="*/ 0 w 92"/>
                <a:gd name="T7" fmla="*/ 70 h 115"/>
                <a:gd name="T8" fmla="*/ 0 w 92"/>
                <a:gd name="T9" fmla="*/ 0 h 115"/>
                <a:gd name="T10" fmla="*/ 22 w 92"/>
                <a:gd name="T11" fmla="*/ 0 h 115"/>
                <a:gd name="T12" fmla="*/ 22 w 92"/>
                <a:gd name="T13" fmla="*/ 72 h 115"/>
                <a:gd name="T14" fmla="*/ 50 w 92"/>
                <a:gd name="T15" fmla="*/ 105 h 115"/>
                <a:gd name="T16" fmla="*/ 79 w 92"/>
                <a:gd name="T17" fmla="*/ 73 h 115"/>
                <a:gd name="T18" fmla="*/ 79 w 92"/>
                <a:gd name="T19" fmla="*/ 0 h 115"/>
                <a:gd name="T20" fmla="*/ 92 w 92"/>
                <a:gd name="T21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2" h="115">
                  <a:moveTo>
                    <a:pt x="92" y="0"/>
                  </a:moveTo>
                  <a:cubicBezTo>
                    <a:pt x="92" y="71"/>
                    <a:pt x="92" y="71"/>
                    <a:pt x="92" y="71"/>
                  </a:cubicBezTo>
                  <a:cubicBezTo>
                    <a:pt x="92" y="109"/>
                    <a:pt x="62" y="115"/>
                    <a:pt x="49" y="115"/>
                  </a:cubicBezTo>
                  <a:cubicBezTo>
                    <a:pt x="25" y="115"/>
                    <a:pt x="0" y="107"/>
                    <a:pt x="0" y="7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2" y="72"/>
                    <a:pt x="22" y="72"/>
                    <a:pt x="22" y="72"/>
                  </a:cubicBezTo>
                  <a:cubicBezTo>
                    <a:pt x="22" y="93"/>
                    <a:pt x="32" y="105"/>
                    <a:pt x="50" y="105"/>
                  </a:cubicBezTo>
                  <a:cubicBezTo>
                    <a:pt x="66" y="105"/>
                    <a:pt x="79" y="95"/>
                    <a:pt x="79" y="73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92" y="0"/>
                    <a:pt x="92" y="0"/>
                    <a:pt x="92" y="0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Freeform 40"/>
            <p:cNvSpPr>
              <a:spLocks/>
            </p:cNvSpPr>
            <p:nvPr userDrawn="1"/>
          </p:nvSpPr>
          <p:spPr bwMode="auto">
            <a:xfrm>
              <a:off x="5099" y="230"/>
              <a:ext cx="212" cy="234"/>
            </a:xfrm>
            <a:custGeom>
              <a:avLst/>
              <a:gdLst>
                <a:gd name="T0" fmla="*/ 61 w 106"/>
                <a:gd name="T1" fmla="*/ 117 h 117"/>
                <a:gd name="T2" fmla="*/ 0 w 106"/>
                <a:gd name="T3" fmla="*/ 60 h 117"/>
                <a:gd name="T4" fmla="*/ 63 w 106"/>
                <a:gd name="T5" fmla="*/ 0 h 117"/>
                <a:gd name="T6" fmla="*/ 97 w 106"/>
                <a:gd name="T7" fmla="*/ 13 h 117"/>
                <a:gd name="T8" fmla="*/ 106 w 106"/>
                <a:gd name="T9" fmla="*/ 28 h 117"/>
                <a:gd name="T10" fmla="*/ 94 w 106"/>
                <a:gd name="T11" fmla="*/ 39 h 117"/>
                <a:gd name="T12" fmla="*/ 83 w 106"/>
                <a:gd name="T13" fmla="*/ 28 h 117"/>
                <a:gd name="T14" fmla="*/ 86 w 106"/>
                <a:gd name="T15" fmla="*/ 20 h 117"/>
                <a:gd name="T16" fmla="*/ 63 w 106"/>
                <a:gd name="T17" fmla="*/ 10 h 117"/>
                <a:gd name="T18" fmla="*/ 21 w 106"/>
                <a:gd name="T19" fmla="*/ 58 h 117"/>
                <a:gd name="T20" fmla="*/ 65 w 106"/>
                <a:gd name="T21" fmla="*/ 108 h 117"/>
                <a:gd name="T22" fmla="*/ 102 w 106"/>
                <a:gd name="T23" fmla="*/ 93 h 117"/>
                <a:gd name="T24" fmla="*/ 106 w 106"/>
                <a:gd name="T25" fmla="*/ 99 h 117"/>
                <a:gd name="T26" fmla="*/ 61 w 106"/>
                <a:gd name="T27" fmla="*/ 11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6" h="117">
                  <a:moveTo>
                    <a:pt x="61" y="117"/>
                  </a:moveTo>
                  <a:cubicBezTo>
                    <a:pt x="23" y="117"/>
                    <a:pt x="0" y="91"/>
                    <a:pt x="0" y="60"/>
                  </a:cubicBezTo>
                  <a:cubicBezTo>
                    <a:pt x="0" y="29"/>
                    <a:pt x="24" y="0"/>
                    <a:pt x="63" y="0"/>
                  </a:cubicBezTo>
                  <a:cubicBezTo>
                    <a:pt x="74" y="0"/>
                    <a:pt x="88" y="4"/>
                    <a:pt x="97" y="13"/>
                  </a:cubicBezTo>
                  <a:cubicBezTo>
                    <a:pt x="102" y="16"/>
                    <a:pt x="106" y="23"/>
                    <a:pt x="106" y="28"/>
                  </a:cubicBezTo>
                  <a:cubicBezTo>
                    <a:pt x="106" y="34"/>
                    <a:pt x="101" y="39"/>
                    <a:pt x="94" y="39"/>
                  </a:cubicBezTo>
                  <a:cubicBezTo>
                    <a:pt x="88" y="39"/>
                    <a:pt x="83" y="34"/>
                    <a:pt x="83" y="28"/>
                  </a:cubicBezTo>
                  <a:cubicBezTo>
                    <a:pt x="83" y="25"/>
                    <a:pt x="84" y="22"/>
                    <a:pt x="86" y="20"/>
                  </a:cubicBezTo>
                  <a:cubicBezTo>
                    <a:pt x="81" y="14"/>
                    <a:pt x="71" y="10"/>
                    <a:pt x="63" y="10"/>
                  </a:cubicBezTo>
                  <a:cubicBezTo>
                    <a:pt x="36" y="10"/>
                    <a:pt x="21" y="35"/>
                    <a:pt x="21" y="58"/>
                  </a:cubicBezTo>
                  <a:cubicBezTo>
                    <a:pt x="21" y="85"/>
                    <a:pt x="38" y="108"/>
                    <a:pt x="65" y="108"/>
                  </a:cubicBezTo>
                  <a:cubicBezTo>
                    <a:pt x="79" y="108"/>
                    <a:pt x="90" y="102"/>
                    <a:pt x="102" y="93"/>
                  </a:cubicBezTo>
                  <a:cubicBezTo>
                    <a:pt x="106" y="99"/>
                    <a:pt x="106" y="99"/>
                    <a:pt x="106" y="99"/>
                  </a:cubicBezTo>
                  <a:cubicBezTo>
                    <a:pt x="94" y="111"/>
                    <a:pt x="77" y="117"/>
                    <a:pt x="61" y="117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Freeform 41"/>
            <p:cNvSpPr>
              <a:spLocks noEditPoints="1"/>
            </p:cNvSpPr>
            <p:nvPr userDrawn="1"/>
          </p:nvSpPr>
          <p:spPr bwMode="auto">
            <a:xfrm>
              <a:off x="4887" y="234"/>
              <a:ext cx="208" cy="226"/>
            </a:xfrm>
            <a:custGeom>
              <a:avLst/>
              <a:gdLst>
                <a:gd name="T0" fmla="*/ 164 w 208"/>
                <a:gd name="T1" fmla="*/ 226 h 226"/>
                <a:gd name="T2" fmla="*/ 208 w 208"/>
                <a:gd name="T3" fmla="*/ 226 h 226"/>
                <a:gd name="T4" fmla="*/ 120 w 208"/>
                <a:gd name="T5" fmla="*/ 0 h 226"/>
                <a:gd name="T6" fmla="*/ 86 w 208"/>
                <a:gd name="T7" fmla="*/ 0 h 226"/>
                <a:gd name="T8" fmla="*/ 0 w 208"/>
                <a:gd name="T9" fmla="*/ 226 h 226"/>
                <a:gd name="T10" fmla="*/ 22 w 208"/>
                <a:gd name="T11" fmla="*/ 226 h 226"/>
                <a:gd name="T12" fmla="*/ 48 w 208"/>
                <a:gd name="T13" fmla="*/ 162 h 226"/>
                <a:gd name="T14" fmla="*/ 140 w 208"/>
                <a:gd name="T15" fmla="*/ 162 h 226"/>
                <a:gd name="T16" fmla="*/ 164 w 208"/>
                <a:gd name="T17" fmla="*/ 226 h 226"/>
                <a:gd name="T18" fmla="*/ 164 w 208"/>
                <a:gd name="T19" fmla="*/ 226 h 226"/>
                <a:gd name="T20" fmla="*/ 54 w 208"/>
                <a:gd name="T21" fmla="*/ 142 h 226"/>
                <a:gd name="T22" fmla="*/ 94 w 208"/>
                <a:gd name="T23" fmla="*/ 36 h 226"/>
                <a:gd name="T24" fmla="*/ 134 w 208"/>
                <a:gd name="T25" fmla="*/ 142 h 226"/>
                <a:gd name="T26" fmla="*/ 54 w 208"/>
                <a:gd name="T27" fmla="*/ 142 h 226"/>
                <a:gd name="T28" fmla="*/ 54 w 208"/>
                <a:gd name="T29" fmla="*/ 142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08" h="226">
                  <a:moveTo>
                    <a:pt x="164" y="226"/>
                  </a:moveTo>
                  <a:lnTo>
                    <a:pt x="208" y="226"/>
                  </a:lnTo>
                  <a:lnTo>
                    <a:pt x="120" y="0"/>
                  </a:lnTo>
                  <a:lnTo>
                    <a:pt x="86" y="0"/>
                  </a:lnTo>
                  <a:lnTo>
                    <a:pt x="0" y="226"/>
                  </a:lnTo>
                  <a:lnTo>
                    <a:pt x="22" y="226"/>
                  </a:lnTo>
                  <a:lnTo>
                    <a:pt x="48" y="162"/>
                  </a:lnTo>
                  <a:lnTo>
                    <a:pt x="140" y="162"/>
                  </a:lnTo>
                  <a:lnTo>
                    <a:pt x="164" y="226"/>
                  </a:lnTo>
                  <a:lnTo>
                    <a:pt x="164" y="226"/>
                  </a:lnTo>
                  <a:close/>
                  <a:moveTo>
                    <a:pt x="54" y="142"/>
                  </a:moveTo>
                  <a:lnTo>
                    <a:pt x="94" y="36"/>
                  </a:lnTo>
                  <a:lnTo>
                    <a:pt x="134" y="142"/>
                  </a:lnTo>
                  <a:lnTo>
                    <a:pt x="54" y="142"/>
                  </a:lnTo>
                  <a:lnTo>
                    <a:pt x="54" y="142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" name="TextBox 1"/>
          <p:cNvSpPr txBox="1"/>
          <p:nvPr userDrawn="1"/>
        </p:nvSpPr>
        <p:spPr>
          <a:xfrm>
            <a:off x="621792" y="6441757"/>
            <a:ext cx="3950208" cy="368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Learning and Teaching Centre</a:t>
            </a:r>
            <a:endParaRPr lang="en-AU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9339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63" r:id="rId4"/>
    <p:sldLayoutId id="2147483664" r:id="rId5"/>
    <p:sldLayoutId id="2147483665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Evaluations.LTC@acu.edu.a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Evaluations.LTC@acu.edu.au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038725" y="4883633"/>
            <a:ext cx="3867150" cy="580346"/>
          </a:xfrm>
        </p:spPr>
        <p:txBody>
          <a:bodyPr>
            <a:noAutofit/>
          </a:bodyPr>
          <a:lstStyle/>
          <a:p>
            <a:pPr algn="ctr"/>
            <a:r>
              <a:rPr lang="en-US" sz="4500" b="1" dirty="0"/>
              <a:t>Student Evaluation of </a:t>
            </a:r>
            <a:br>
              <a:rPr lang="en-US" sz="4500" b="1" dirty="0"/>
            </a:br>
            <a:r>
              <a:rPr lang="en-US" sz="4500" b="1" dirty="0"/>
              <a:t>Learning and Teaching (SELT) Survey</a:t>
            </a:r>
            <a:endParaRPr lang="en-US" sz="4500" dirty="0"/>
          </a:p>
        </p:txBody>
      </p:sp>
      <p:pic>
        <p:nvPicPr>
          <p:cNvPr id="19" name="Picture Placeholder 18"/>
          <p:cNvPicPr>
            <a:picLocks noGrp="1" noChangeAspect="1"/>
          </p:cNvPicPr>
          <p:nvPr>
            <p:ph type="pic" sz="quarter"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94" r="609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741495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609489"/>
            <a:ext cx="6473952" cy="1143000"/>
          </a:xfrm>
        </p:spPr>
        <p:txBody>
          <a:bodyPr>
            <a:normAutofit/>
          </a:bodyPr>
          <a:lstStyle/>
          <a:p>
            <a:pPr algn="l"/>
            <a:r>
              <a:rPr lang="en-US" sz="3300" b="1" dirty="0"/>
              <a:t>Student Evaluation of Learning and Teaching (SELT)</a:t>
            </a:r>
            <a:endParaRPr lang="en-AU" sz="33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9098"/>
            <a:ext cx="8229600" cy="4291199"/>
          </a:xfrm>
        </p:spPr>
        <p:txBody>
          <a:bodyPr rtlCol="0">
            <a:normAutofit fontScale="47500" lnSpcReduction="20000"/>
          </a:bodyPr>
          <a:lstStyle/>
          <a:p>
            <a:pPr fontAlgn="auto">
              <a:spcAft>
                <a:spcPts val="2400"/>
              </a:spcAft>
              <a:buFont typeface="Arial" pitchFamily="34" charset="0"/>
              <a:buChar char="•"/>
              <a:defRPr/>
            </a:pPr>
            <a:r>
              <a:rPr lang="en-US" sz="3800" dirty="0"/>
              <a:t>SELT surveys are conducted online and each survey is for a particular unit.</a:t>
            </a:r>
          </a:p>
          <a:p>
            <a:pPr fontAlgn="auto">
              <a:spcAft>
                <a:spcPts val="2400"/>
              </a:spcAft>
              <a:buFont typeface="Arial" pitchFamily="34" charset="0"/>
              <a:buChar char="•"/>
              <a:defRPr/>
            </a:pPr>
            <a:r>
              <a:rPr lang="en-US" sz="3800" dirty="0"/>
              <a:t>SELT surveys can be accessed through LEO in the </a:t>
            </a:r>
            <a:r>
              <a:rPr lang="en-US" sz="3800" b="1" i="1" dirty="0"/>
              <a:t>Evaluations-Tasks</a:t>
            </a:r>
            <a:r>
              <a:rPr lang="en-US" sz="3800" dirty="0"/>
              <a:t> block (located under the right-hand side of the homepage), and through the link (URL) embedded in emails sent to your ACU student email account by </a:t>
            </a:r>
            <a:r>
              <a:rPr lang="en-US" sz="3800" dirty="0">
                <a:hlinkClick r:id="rId3"/>
              </a:rPr>
              <a:t>Evaluations.LTC@acu.edu.au</a:t>
            </a:r>
            <a:endParaRPr lang="en-US" sz="3800" dirty="0"/>
          </a:p>
          <a:p>
            <a:pPr>
              <a:spcAft>
                <a:spcPts val="2400"/>
              </a:spcAft>
              <a:buFont typeface="Arial" pitchFamily="34" charset="0"/>
              <a:buChar char="•"/>
              <a:defRPr/>
            </a:pPr>
            <a:r>
              <a:rPr lang="en-US" sz="3800" dirty="0"/>
              <a:t>Your feedback on unit(s) is </a:t>
            </a:r>
            <a:r>
              <a:rPr lang="en-US" sz="3800" b="1" dirty="0"/>
              <a:t>important</a:t>
            </a:r>
            <a:r>
              <a:rPr lang="en-US" sz="3800" dirty="0"/>
              <a:t> for quality assurance and the improvement of learning and teaching in ACU.</a:t>
            </a:r>
          </a:p>
          <a:p>
            <a:pPr>
              <a:spcAft>
                <a:spcPts val="2400"/>
              </a:spcAft>
              <a:buFont typeface="Arial" pitchFamily="34" charset="0"/>
              <a:buChar char="•"/>
              <a:defRPr/>
            </a:pPr>
            <a:r>
              <a:rPr lang="en-AU" sz="3800" dirty="0"/>
              <a:t>Your feedback through SELT is also valuable for the particular teacher’s career progression.</a:t>
            </a:r>
          </a:p>
          <a:p>
            <a:pPr fontAlgn="auto">
              <a:spcAft>
                <a:spcPts val="2400"/>
              </a:spcAft>
              <a:buFont typeface="Arial" pitchFamily="34" charset="0"/>
              <a:buChar char="•"/>
              <a:defRPr/>
            </a:pPr>
            <a:r>
              <a:rPr lang="en-US" sz="3800" dirty="0"/>
              <a:t>SELT survey reports are made available to staff only after the release of examination results. Your feedback will be reported </a:t>
            </a:r>
            <a:r>
              <a:rPr lang="en-US" sz="3800" b="1" dirty="0"/>
              <a:t>anonymously</a:t>
            </a:r>
            <a:r>
              <a:rPr lang="en-US" sz="3800" dirty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ECACB72-3535-4C1F-B618-F4CBD214F4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75680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465" y="581891"/>
            <a:ext cx="2828257" cy="374072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You can access the SELT ‘Evaluation-Tasks’ block through LEO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D404FCE-D577-4594-A9E4-10C12AD776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02270" y="1560307"/>
            <a:ext cx="4411246" cy="360722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535895"/>
            <a:ext cx="6473952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/>
              <a:t>When completing the survey…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521"/>
            <a:ext cx="8229600" cy="3874769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dirty="0"/>
              <a:t>You need to select your answers and move onto the next section. Click the "</a:t>
            </a:r>
            <a:r>
              <a:rPr lang="en-US" b="1" dirty="0"/>
              <a:t>NEXT</a:t>
            </a:r>
            <a:r>
              <a:rPr lang="en-US" dirty="0"/>
              <a:t>" button at the bottom of screen.</a:t>
            </a:r>
            <a:endParaRPr lang="en-AU" dirty="0"/>
          </a:p>
          <a:p>
            <a:pPr fontAlgn="auto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dirty="0"/>
              <a:t>Please remember to click the “</a:t>
            </a:r>
            <a:r>
              <a:rPr lang="en-US" b="1" dirty="0"/>
              <a:t>SUBMIT</a:t>
            </a:r>
            <a:r>
              <a:rPr lang="en-US" dirty="0"/>
              <a:t>” button after you complete each survey.</a:t>
            </a:r>
          </a:p>
          <a:p>
            <a:pPr fontAlgn="auto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dirty="0"/>
              <a:t>If you cannot complete the survey in one session, you can save by clicking the “</a:t>
            </a:r>
            <a:r>
              <a:rPr lang="en-US" b="1" dirty="0"/>
              <a:t>SAVE</a:t>
            </a:r>
            <a:r>
              <a:rPr lang="en-US" dirty="0"/>
              <a:t>” button.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dirty="0"/>
              <a:t>To resume a previously saved survey, or if your session times out prior to submitting, please use the email link or LEO access.</a:t>
            </a:r>
            <a:endParaRPr lang="en-A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/>
          <p:cNvSpPr>
            <a:spLocks noGrp="1"/>
          </p:cNvSpPr>
          <p:nvPr>
            <p:ph idx="4294967295"/>
          </p:nvPr>
        </p:nvSpPr>
        <p:spPr>
          <a:xfrm>
            <a:off x="853440" y="1600200"/>
            <a:ext cx="7329488" cy="4046538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algn="ctr">
              <a:buFont typeface="Arial" charset="0"/>
              <a:buNone/>
            </a:pPr>
            <a:r>
              <a:rPr lang="en-US" dirty="0"/>
              <a:t>We really appreciate your contribution and look forward to receiving your feedback.</a:t>
            </a:r>
          </a:p>
          <a:p>
            <a:pPr algn="ctr">
              <a:buFont typeface="Arial" charset="0"/>
              <a:buNone/>
            </a:pPr>
            <a:endParaRPr lang="en-US" dirty="0"/>
          </a:p>
          <a:p>
            <a:pPr algn="ctr">
              <a:buFont typeface="Arial" charset="0"/>
              <a:buNone/>
            </a:pPr>
            <a:r>
              <a:rPr lang="en-US" dirty="0"/>
              <a:t>If you experience any difficulty in accessing or completing the surveys, please email</a:t>
            </a:r>
          </a:p>
          <a:p>
            <a:pPr algn="ctr">
              <a:buFont typeface="Arial" charset="0"/>
              <a:buNone/>
            </a:pPr>
            <a:r>
              <a:rPr lang="en-US" dirty="0">
                <a:hlinkClick r:id="rId3"/>
              </a:rPr>
              <a:t>Evaluations.LTC@acu.edu.au</a:t>
            </a:r>
            <a:endParaRPr lang="en-US" dirty="0"/>
          </a:p>
          <a:p>
            <a:pPr algn="ctr">
              <a:buFont typeface="Arial" charset="0"/>
              <a:buNone/>
            </a:pPr>
            <a:endParaRPr lang="en-US" dirty="0"/>
          </a:p>
          <a:p>
            <a:pPr algn="ctr">
              <a:buFont typeface="Arial" charset="0"/>
              <a:buNone/>
            </a:pPr>
            <a:endParaRPr lang="en-US" dirty="0"/>
          </a:p>
          <a:p>
            <a:pPr algn="ctr">
              <a:buFont typeface="Arial" charset="0"/>
              <a:buNone/>
            </a:pPr>
            <a:r>
              <a:rPr lang="en-US" sz="4000" b="1" dirty="0"/>
              <a:t>Thank you!</a:t>
            </a:r>
            <a:endParaRPr lang="en-AU" sz="4000" b="1" dirty="0"/>
          </a:p>
          <a:p>
            <a:pPr>
              <a:buFont typeface="Arial" charset="0"/>
              <a:buNone/>
            </a:pPr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b293e2bb4677824be5f5293155ded7d9c0cba9c4"/>
  <p:tag name="MMPROD_UIDATA" val="&lt;database version=&quot;8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ACU Student Evaluation of Unit &amp;amp; Student Evaluation of Teaching surveys&amp;quot;&quot;/&gt;&lt;property id=&quot;20307&quot; value=&quot;256&quot;/&gt;&lt;/object&gt;&lt;object type=&quot;3&quot; unique_id=&quot;10004&quot;&gt;&lt;property id=&quot;20148&quot; value=&quot;5&quot;/&gt;&lt;property id=&quot;20300&quot; value=&quot;Slide 2 - &amp;quot;Student Evaluation of Unit (SEU)&amp;quot;&quot;/&gt;&lt;property id=&quot;20307&quot; value=&quot;260&quot;/&gt;&lt;/object&gt;&lt;object type=&quot;3&quot; unique_id=&quot;10005&quot;&gt;&lt;property id=&quot;20148&quot; value=&quot;5&quot;/&gt;&lt;property id=&quot;20300&quot; value=&quot;Slide 3 - &amp;quot;Student Evaluation of Teaching (SET)&amp;quot;&quot;/&gt;&lt;property id=&quot;20307&quot; value=&quot;261&quot;/&gt;&lt;/object&gt;&lt;object type=&quot;3&quot; unique_id=&quot;10006&quot;&gt;&lt;property id=&quot;20148&quot; value=&quot;5&quot;/&gt;&lt;property id=&quot;20300&quot; value=&quot;Slide 4 - &amp;quot;You can access evaluation Dashboard through LEO&amp;quot;&quot;/&gt;&lt;property id=&quot;20307&quot; value=&quot;262&quot;/&gt;&lt;/object&gt;&lt;object type=&quot;3&quot; unique_id=&quot;10007&quot;&gt;&lt;property id=&quot;20148&quot; value=&quot;5&quot;/&gt;&lt;property id=&quot;20300&quot; value=&quot;Slide 5 - &amp;quot;When completing the survey…&amp;quot;&quot;/&gt;&lt;property id=&quot;20307&quot; value=&quot;263&quot;/&gt;&lt;/object&gt;&lt;object type=&quot;3&quot; unique_id=&quot;10008&quot;&gt;&lt;property id=&quot;20148&quot; value=&quot;5&quot;/&gt;&lt;property id=&quot;20300&quot; value=&quot;Slide 6&quot;/&gt;&lt;property id=&quot;20307&quot; value=&quot;264&quot;/&gt;&lt;/object&gt;&lt;/object&gt;&lt;object type=&quot;8&quot; unique_id=&quot;10018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ACU Presentation Theme">
  <a:themeElements>
    <a:clrScheme name="Custom 4">
      <a:dk1>
        <a:sysClr val="windowText" lastClr="000000"/>
      </a:dk1>
      <a:lt1>
        <a:sysClr val="window" lastClr="FFFFFF"/>
      </a:lt1>
      <a:dk2>
        <a:srgbClr val="3A3634"/>
      </a:dk2>
      <a:lt2>
        <a:srgbClr val="E8E3DB"/>
      </a:lt2>
      <a:accent1>
        <a:srgbClr val="3C1053"/>
      </a:accent1>
      <a:accent2>
        <a:srgbClr val="FF0C01"/>
      </a:accent2>
      <a:accent3>
        <a:srgbClr val="7F7A77"/>
      </a:accent3>
      <a:accent4>
        <a:srgbClr val="3A3634"/>
      </a:accent4>
      <a:accent5>
        <a:srgbClr val="E8E3DB"/>
      </a:accent5>
      <a:accent6>
        <a:srgbClr val="3C1053"/>
      </a:accent6>
      <a:hlink>
        <a:srgbClr val="FF0C01"/>
      </a:hlink>
      <a:folHlink>
        <a:srgbClr val="7F7A77"/>
      </a:folHlink>
    </a:clrScheme>
    <a:fontScheme name="ACU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153B118227FA949B79EF85506873310" ma:contentTypeVersion="0" ma:contentTypeDescription="Create a new document." ma:contentTypeScope="" ma:versionID="b6959f2189f23a328bfb85d3ba560780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F21A747-8D9D-4735-B474-C92D300EBF19}">
  <ds:schemaRefs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0375D32-49F4-494F-9D60-6FD1EFC2AF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B89D099D-0FC2-462E-8AF6-65C96E254AD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ACU Presentation Theme</Template>
  <TotalTime>6849</TotalTime>
  <Words>286</Words>
  <Application>Microsoft Office PowerPoint</Application>
  <PresentationFormat>On-screen Show (4:3)</PresentationFormat>
  <Paragraphs>23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ACU Presentation Theme</vt:lpstr>
      <vt:lpstr>Student Evaluation of  Learning and Teaching (SELT) Survey</vt:lpstr>
      <vt:lpstr>Student Evaluation of Learning and Teaching (SELT)</vt:lpstr>
      <vt:lpstr>You can access the SELT ‘Evaluation-Tasks’ block through LEO</vt:lpstr>
      <vt:lpstr>When completing the survey…</vt:lpstr>
      <vt:lpstr>PowerPoint Presentation</vt:lpstr>
    </vt:vector>
  </TitlesOfParts>
  <Company>Australian Catholic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ACU Student Evaluation of Unit &amp; Student Evaluation of Teaching surveys</dc:title>
  <dc:creator>karandy</dc:creator>
  <cp:lastModifiedBy>Karen Randy</cp:lastModifiedBy>
  <cp:revision>29</cp:revision>
  <dcterms:created xsi:type="dcterms:W3CDTF">2013-10-11T06:47:04Z</dcterms:created>
  <dcterms:modified xsi:type="dcterms:W3CDTF">2021-02-25T02:48:39Z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0x010100A153B118227FA949B79EF85506873310</vt:lpwstr>
  </property>
</Properties>
</file>