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1" r:id="rId5"/>
  </p:sldMasterIdLst>
  <p:notesMasterIdLst>
    <p:notesMasterId r:id="rId9"/>
  </p:notesMasterIdLst>
  <p:sldIdLst>
    <p:sldId id="270" r:id="rId6"/>
    <p:sldId id="264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90" d="100"/>
          <a:sy n="190" d="100"/>
        </p:scale>
        <p:origin x="110" y="-4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O'Connor" userId="ab725384-2196-488d-a2bd-062916e536f6" providerId="ADAL" clId="{7AC1822C-61B4-4802-8FDD-532D391A35D4}"/>
    <pc:docChg chg="undo custSel modSld">
      <pc:chgData name="Clare O'Connor" userId="ab725384-2196-488d-a2bd-062916e536f6" providerId="ADAL" clId="{7AC1822C-61B4-4802-8FDD-532D391A35D4}" dt="2024-03-01T06:32:11.088" v="57"/>
      <pc:docMkLst>
        <pc:docMk/>
      </pc:docMkLst>
      <pc:sldChg chg="modSp mod">
        <pc:chgData name="Clare O'Connor" userId="ab725384-2196-488d-a2bd-062916e536f6" providerId="ADAL" clId="{7AC1822C-61B4-4802-8FDD-532D391A35D4}" dt="2024-03-01T06:32:11.088" v="57"/>
        <pc:sldMkLst>
          <pc:docMk/>
          <pc:sldMk cId="421868551" sldId="264"/>
        </pc:sldMkLst>
        <pc:spChg chg="mod">
          <ac:chgData name="Clare O'Connor" userId="ab725384-2196-488d-a2bd-062916e536f6" providerId="ADAL" clId="{7AC1822C-61B4-4802-8FDD-532D391A35D4}" dt="2024-03-01T06:30:19.274" v="29" actId="20577"/>
          <ac:spMkLst>
            <pc:docMk/>
            <pc:sldMk cId="421868551" sldId="264"/>
            <ac:spMk id="42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13.689" v="49"/>
          <ac:spMkLst>
            <pc:docMk/>
            <pc:sldMk cId="421868551" sldId="264"/>
            <ac:spMk id="45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0:23.775" v="31" actId="20577"/>
          <ac:spMkLst>
            <pc:docMk/>
            <pc:sldMk cId="421868551" sldId="264"/>
            <ac:spMk id="46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39.773" v="53"/>
          <ac:spMkLst>
            <pc:docMk/>
            <pc:sldMk cId="421868551" sldId="264"/>
            <ac:spMk id="55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2:00.627" v="55"/>
          <ac:spMkLst>
            <pc:docMk/>
            <pc:sldMk cId="421868551" sldId="264"/>
            <ac:spMk id="57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23.182" v="51"/>
          <ac:spMkLst>
            <pc:docMk/>
            <pc:sldMk cId="421868551" sldId="264"/>
            <ac:spMk id="60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30.426" v="52"/>
          <ac:spMkLst>
            <pc:docMk/>
            <pc:sldMk cId="421868551" sldId="264"/>
            <ac:spMk id="61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0:54.763" v="48" actId="20577"/>
          <ac:spMkLst>
            <pc:docMk/>
            <pc:sldMk cId="421868551" sldId="264"/>
            <ac:spMk id="62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2:06.069" v="56"/>
          <ac:spMkLst>
            <pc:docMk/>
            <pc:sldMk cId="421868551" sldId="264"/>
            <ac:spMk id="63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2:11.088" v="57"/>
          <ac:spMkLst>
            <pc:docMk/>
            <pc:sldMk cId="421868551" sldId="264"/>
            <ac:spMk id="65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19.344" v="50"/>
          <ac:spMkLst>
            <pc:docMk/>
            <pc:sldMk cId="421868551" sldId="264"/>
            <ac:spMk id="71" creationId="{00000000-0000-0000-0000-000000000000}"/>
          </ac:spMkLst>
        </pc:spChg>
        <pc:spChg chg="mod">
          <ac:chgData name="Clare O'Connor" userId="ab725384-2196-488d-a2bd-062916e536f6" providerId="ADAL" clId="{7AC1822C-61B4-4802-8FDD-532D391A35D4}" dt="2024-03-01T06:31:52.173" v="54"/>
          <ac:spMkLst>
            <pc:docMk/>
            <pc:sldMk cId="421868551" sldId="264"/>
            <ac:spMk id="106" creationId="{00000000-0000-0000-0000-000000000000}"/>
          </ac:spMkLst>
        </pc:spChg>
        <pc:graphicFrameChg chg="modGraphic">
          <ac:chgData name="Clare O'Connor" userId="ab725384-2196-488d-a2bd-062916e536f6" providerId="ADAL" clId="{7AC1822C-61B4-4802-8FDD-532D391A35D4}" dt="2024-03-01T06:30:11.773" v="27" actId="20577"/>
          <ac:graphicFrameMkLst>
            <pc:docMk/>
            <pc:sldMk cId="421868551" sldId="264"/>
            <ac:graphicFrameMk id="3" creationId="{B049C6E7-C64E-499E-BBEE-A052355C4F1D}"/>
          </ac:graphicFrameMkLst>
        </pc:graphicFrameChg>
      </pc:sldChg>
      <pc:sldChg chg="modSp mod">
        <pc:chgData name="Clare O'Connor" userId="ab725384-2196-488d-a2bd-062916e536f6" providerId="ADAL" clId="{7AC1822C-61B4-4802-8FDD-532D391A35D4}" dt="2024-03-01T06:26:55.148" v="13" actId="5793"/>
        <pc:sldMkLst>
          <pc:docMk/>
          <pc:sldMk cId="735287948" sldId="270"/>
        </pc:sldMkLst>
        <pc:spChg chg="mod">
          <ac:chgData name="Clare O'Connor" userId="ab725384-2196-488d-a2bd-062916e536f6" providerId="ADAL" clId="{7AC1822C-61B4-4802-8FDD-532D391A35D4}" dt="2024-03-01T06:26:55.148" v="13" actId="5793"/>
          <ac:spMkLst>
            <pc:docMk/>
            <pc:sldMk cId="735287948" sldId="270"/>
            <ac:spMk id="6" creationId="{64A8194C-558C-4382-BF86-24D5D823C1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1CE59-386E-4CDA-A234-06AB1B2CE8B4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68743-B34C-448C-B813-7A70BCDBBF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42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E47F4-1BD2-49DB-85B4-3911D1C04A0E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951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5E47F4-1BD2-49DB-85B4-3911D1C04A0E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98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 userDrawn="1"/>
        </p:nvGrpSpPr>
        <p:grpSpPr>
          <a:xfrm>
            <a:off x="-16932" y="-5949"/>
            <a:ext cx="12208932" cy="6863948"/>
            <a:chOff x="-16932" y="-5949"/>
            <a:chExt cx="12208932" cy="6863948"/>
          </a:xfrm>
        </p:grpSpPr>
        <p:sp>
          <p:nvSpPr>
            <p:cNvPr id="90" name="Freeform 45"/>
            <p:cNvSpPr>
              <a:spLocks/>
            </p:cNvSpPr>
            <p:nvPr userDrawn="1"/>
          </p:nvSpPr>
          <p:spPr bwMode="auto">
            <a:xfrm>
              <a:off x="-16932" y="3426025"/>
              <a:ext cx="6104466" cy="3431974"/>
            </a:xfrm>
            <a:custGeom>
              <a:avLst/>
              <a:gdLst>
                <a:gd name="T0" fmla="*/ 3405 w 3405"/>
                <a:gd name="T1" fmla="*/ 0 h 1919"/>
                <a:gd name="T2" fmla="*/ 3405 w 3405"/>
                <a:gd name="T3" fmla="*/ 1919 h 1919"/>
                <a:gd name="T4" fmla="*/ 0 w 3405"/>
                <a:gd name="T5" fmla="*/ 1919 h 1919"/>
                <a:gd name="T6" fmla="*/ 0 w 3405"/>
                <a:gd name="T7" fmla="*/ 0 h 1919"/>
                <a:gd name="T8" fmla="*/ 3405 w 3405"/>
                <a:gd name="T9" fmla="*/ 0 h 1919"/>
                <a:gd name="T10" fmla="*/ 3405 w 3405"/>
                <a:gd name="T11" fmla="*/ 0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5" h="1919">
                  <a:moveTo>
                    <a:pt x="3405" y="0"/>
                  </a:moveTo>
                  <a:lnTo>
                    <a:pt x="3405" y="1919"/>
                  </a:lnTo>
                  <a:lnTo>
                    <a:pt x="0" y="1919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8C8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46"/>
            <p:cNvSpPr>
              <a:spLocks/>
            </p:cNvSpPr>
            <p:nvPr userDrawn="1"/>
          </p:nvSpPr>
          <p:spPr bwMode="auto">
            <a:xfrm>
              <a:off x="-16932" y="476924"/>
              <a:ext cx="6104466" cy="2949101"/>
            </a:xfrm>
            <a:custGeom>
              <a:avLst/>
              <a:gdLst>
                <a:gd name="T0" fmla="*/ 3405 w 3405"/>
                <a:gd name="T1" fmla="*/ 0 h 1649"/>
                <a:gd name="T2" fmla="*/ 3405 w 3405"/>
                <a:gd name="T3" fmla="*/ 1649 h 1649"/>
                <a:gd name="T4" fmla="*/ 0 w 3405"/>
                <a:gd name="T5" fmla="*/ 1649 h 1649"/>
                <a:gd name="T6" fmla="*/ 0 w 3405"/>
                <a:gd name="T7" fmla="*/ 0 h 1649"/>
                <a:gd name="T8" fmla="*/ 3405 w 3405"/>
                <a:gd name="T9" fmla="*/ 0 h 1649"/>
                <a:gd name="T10" fmla="*/ 3405 w 3405"/>
                <a:gd name="T11" fmla="*/ 0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5" h="1649">
                  <a:moveTo>
                    <a:pt x="3405" y="0"/>
                  </a:moveTo>
                  <a:lnTo>
                    <a:pt x="3405" y="1649"/>
                  </a:lnTo>
                  <a:lnTo>
                    <a:pt x="0" y="1649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3D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47"/>
            <p:cNvSpPr>
              <a:spLocks/>
            </p:cNvSpPr>
            <p:nvPr userDrawn="1"/>
          </p:nvSpPr>
          <p:spPr bwMode="auto">
            <a:xfrm>
              <a:off x="6087534" y="-5949"/>
              <a:ext cx="6104466" cy="3431974"/>
            </a:xfrm>
            <a:custGeom>
              <a:avLst/>
              <a:gdLst>
                <a:gd name="T0" fmla="*/ 3405 w 3405"/>
                <a:gd name="T1" fmla="*/ 0 h 1919"/>
                <a:gd name="T2" fmla="*/ 3405 w 3405"/>
                <a:gd name="T3" fmla="*/ 1919 h 1919"/>
                <a:gd name="T4" fmla="*/ 0 w 3405"/>
                <a:gd name="T5" fmla="*/ 1919 h 1919"/>
                <a:gd name="T6" fmla="*/ 0 w 3405"/>
                <a:gd name="T7" fmla="*/ 273 h 1919"/>
                <a:gd name="T8" fmla="*/ 272 w 3405"/>
                <a:gd name="T9" fmla="*/ 0 h 1919"/>
                <a:gd name="T10" fmla="*/ 3405 w 3405"/>
                <a:gd name="T11" fmla="*/ 0 h 1919"/>
                <a:gd name="T12" fmla="*/ 3405 w 3405"/>
                <a:gd name="T13" fmla="*/ 0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5" h="1919">
                  <a:moveTo>
                    <a:pt x="3405" y="0"/>
                  </a:moveTo>
                  <a:lnTo>
                    <a:pt x="3405" y="1919"/>
                  </a:lnTo>
                  <a:lnTo>
                    <a:pt x="0" y="1919"/>
                  </a:lnTo>
                  <a:lnTo>
                    <a:pt x="0" y="273"/>
                  </a:lnTo>
                  <a:lnTo>
                    <a:pt x="272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48"/>
            <p:cNvSpPr>
              <a:spLocks/>
            </p:cNvSpPr>
            <p:nvPr userDrawn="1"/>
          </p:nvSpPr>
          <p:spPr bwMode="auto">
            <a:xfrm>
              <a:off x="6087534" y="3426025"/>
              <a:ext cx="6104466" cy="3428397"/>
            </a:xfrm>
            <a:custGeom>
              <a:avLst/>
              <a:gdLst>
                <a:gd name="T0" fmla="*/ 3405 w 3405"/>
                <a:gd name="T1" fmla="*/ 0 h 1917"/>
                <a:gd name="T2" fmla="*/ 3405 w 3405"/>
                <a:gd name="T3" fmla="*/ 1647 h 1917"/>
                <a:gd name="T4" fmla="*/ 272 w 3405"/>
                <a:gd name="T5" fmla="*/ 1647 h 1917"/>
                <a:gd name="T6" fmla="*/ 0 w 3405"/>
                <a:gd name="T7" fmla="*/ 1917 h 1917"/>
                <a:gd name="T8" fmla="*/ 0 w 3405"/>
                <a:gd name="T9" fmla="*/ 0 h 1917"/>
                <a:gd name="T10" fmla="*/ 3405 w 3405"/>
                <a:gd name="T11" fmla="*/ 0 h 1917"/>
                <a:gd name="T12" fmla="*/ 3405 w 3405"/>
                <a:gd name="T13" fmla="*/ 0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5" h="1917">
                  <a:moveTo>
                    <a:pt x="3405" y="0"/>
                  </a:moveTo>
                  <a:lnTo>
                    <a:pt x="3405" y="1647"/>
                  </a:lnTo>
                  <a:lnTo>
                    <a:pt x="272" y="1647"/>
                  </a:lnTo>
                  <a:lnTo>
                    <a:pt x="0" y="1917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47" name="Group 46"/>
            <p:cNvGrpSpPr/>
            <p:nvPr userDrawn="1"/>
          </p:nvGrpSpPr>
          <p:grpSpPr>
            <a:xfrm>
              <a:off x="10421938" y="355600"/>
              <a:ext cx="1409700" cy="498475"/>
              <a:chOff x="10421938" y="355600"/>
              <a:chExt cx="1409700" cy="498475"/>
            </a:xfrm>
          </p:grpSpPr>
          <p:sp>
            <p:nvSpPr>
              <p:cNvPr id="48" name="Freeform 7"/>
              <p:cNvSpPr>
                <a:spLocks/>
              </p:cNvSpPr>
              <p:nvPr userDrawn="1"/>
            </p:nvSpPr>
            <p:spPr bwMode="auto">
              <a:xfrm>
                <a:off x="10421938" y="358775"/>
                <a:ext cx="296863" cy="381000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 userDrawn="1"/>
            </p:nvSpPr>
            <p:spPr bwMode="auto">
              <a:xfrm>
                <a:off x="10477500" y="406400"/>
                <a:ext cx="185738" cy="244475"/>
              </a:xfrm>
              <a:custGeom>
                <a:avLst/>
                <a:gdLst>
                  <a:gd name="T0" fmla="*/ 0 w 117"/>
                  <a:gd name="T1" fmla="*/ 77 h 154"/>
                  <a:gd name="T2" fmla="*/ 59 w 117"/>
                  <a:gd name="T3" fmla="*/ 0 h 154"/>
                  <a:gd name="T4" fmla="*/ 117 w 117"/>
                  <a:gd name="T5" fmla="*/ 77 h 154"/>
                  <a:gd name="T6" fmla="*/ 59 w 117"/>
                  <a:gd name="T7" fmla="*/ 154 h 154"/>
                  <a:gd name="T8" fmla="*/ 0 w 117"/>
                  <a:gd name="T9" fmla="*/ 77 h 154"/>
                  <a:gd name="T10" fmla="*/ 0 w 117"/>
                  <a:gd name="T1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154">
                    <a:moveTo>
                      <a:pt x="0" y="77"/>
                    </a:moveTo>
                    <a:lnTo>
                      <a:pt x="59" y="0"/>
                    </a:lnTo>
                    <a:lnTo>
                      <a:pt x="117" y="77"/>
                    </a:lnTo>
                    <a:lnTo>
                      <a:pt x="59" y="154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9"/>
              <p:cNvSpPr>
                <a:spLocks/>
              </p:cNvSpPr>
              <p:nvPr userDrawn="1"/>
            </p:nvSpPr>
            <p:spPr bwMode="auto">
              <a:xfrm>
                <a:off x="10502900" y="457200"/>
                <a:ext cx="134938" cy="16033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10"/>
              <p:cNvSpPr>
                <a:spLocks noEditPoints="1"/>
              </p:cNvSpPr>
              <p:nvPr userDrawn="1"/>
            </p:nvSpPr>
            <p:spPr bwMode="auto">
              <a:xfrm>
                <a:off x="10421938" y="800100"/>
                <a:ext cx="55563" cy="53975"/>
              </a:xfrm>
              <a:custGeom>
                <a:avLst/>
                <a:gdLst>
                  <a:gd name="T0" fmla="*/ 22 w 35"/>
                  <a:gd name="T1" fmla="*/ 0 h 34"/>
                  <a:gd name="T2" fmla="*/ 16 w 35"/>
                  <a:gd name="T3" fmla="*/ 0 h 34"/>
                  <a:gd name="T4" fmla="*/ 0 w 35"/>
                  <a:gd name="T5" fmla="*/ 34 h 34"/>
                  <a:gd name="T6" fmla="*/ 6 w 35"/>
                  <a:gd name="T7" fmla="*/ 34 h 34"/>
                  <a:gd name="T8" fmla="*/ 8 w 35"/>
                  <a:gd name="T9" fmla="*/ 26 h 34"/>
                  <a:gd name="T10" fmla="*/ 27 w 35"/>
                  <a:gd name="T11" fmla="*/ 26 h 34"/>
                  <a:gd name="T12" fmla="*/ 30 w 35"/>
                  <a:gd name="T13" fmla="*/ 34 h 34"/>
                  <a:gd name="T14" fmla="*/ 35 w 35"/>
                  <a:gd name="T15" fmla="*/ 34 h 34"/>
                  <a:gd name="T16" fmla="*/ 22 w 35"/>
                  <a:gd name="T17" fmla="*/ 0 h 34"/>
                  <a:gd name="T18" fmla="*/ 22 w 35"/>
                  <a:gd name="T19" fmla="*/ 0 h 34"/>
                  <a:gd name="T20" fmla="*/ 22 w 35"/>
                  <a:gd name="T21" fmla="*/ 0 h 34"/>
                  <a:gd name="T22" fmla="*/ 24 w 35"/>
                  <a:gd name="T23" fmla="*/ 21 h 34"/>
                  <a:gd name="T24" fmla="*/ 11 w 35"/>
                  <a:gd name="T25" fmla="*/ 21 h 34"/>
                  <a:gd name="T26" fmla="*/ 19 w 35"/>
                  <a:gd name="T27" fmla="*/ 5 h 34"/>
                  <a:gd name="T28" fmla="*/ 24 w 35"/>
                  <a:gd name="T29" fmla="*/ 21 h 34"/>
                  <a:gd name="T30" fmla="*/ 24 w 35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8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1"/>
              <p:cNvSpPr>
                <a:spLocks/>
              </p:cNvSpPr>
              <p:nvPr userDrawn="1"/>
            </p:nvSpPr>
            <p:spPr bwMode="auto">
              <a:xfrm>
                <a:off x="10482263" y="800100"/>
                <a:ext cx="41275" cy="53975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12"/>
              <p:cNvSpPr>
                <a:spLocks/>
              </p:cNvSpPr>
              <p:nvPr userDrawn="1"/>
            </p:nvSpPr>
            <p:spPr bwMode="auto">
              <a:xfrm>
                <a:off x="10536238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13"/>
              <p:cNvSpPr>
                <a:spLocks/>
              </p:cNvSpPr>
              <p:nvPr userDrawn="1"/>
            </p:nvSpPr>
            <p:spPr bwMode="auto">
              <a:xfrm>
                <a:off x="10583863" y="800100"/>
                <a:ext cx="41275" cy="53975"/>
              </a:xfrm>
              <a:custGeom>
                <a:avLst/>
                <a:gdLst>
                  <a:gd name="T0" fmla="*/ 0 w 26"/>
                  <a:gd name="T1" fmla="*/ 5 h 34"/>
                  <a:gd name="T2" fmla="*/ 10 w 26"/>
                  <a:gd name="T3" fmla="*/ 5 h 34"/>
                  <a:gd name="T4" fmla="*/ 10 w 26"/>
                  <a:gd name="T5" fmla="*/ 34 h 34"/>
                  <a:gd name="T6" fmla="*/ 16 w 26"/>
                  <a:gd name="T7" fmla="*/ 34 h 34"/>
                  <a:gd name="T8" fmla="*/ 16 w 26"/>
                  <a:gd name="T9" fmla="*/ 5 h 34"/>
                  <a:gd name="T10" fmla="*/ 26 w 26"/>
                  <a:gd name="T11" fmla="*/ 5 h 34"/>
                  <a:gd name="T12" fmla="*/ 26 w 26"/>
                  <a:gd name="T13" fmla="*/ 0 h 34"/>
                  <a:gd name="T14" fmla="*/ 0 w 26"/>
                  <a:gd name="T15" fmla="*/ 0 h 34"/>
                  <a:gd name="T16" fmla="*/ 0 w 26"/>
                  <a:gd name="T17" fmla="*/ 5 h 34"/>
                  <a:gd name="T18" fmla="*/ 0 w 26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4">
                    <a:moveTo>
                      <a:pt x="0" y="5"/>
                    </a:moveTo>
                    <a:lnTo>
                      <a:pt x="10" y="5"/>
                    </a:lnTo>
                    <a:lnTo>
                      <a:pt x="10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6" y="5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14"/>
              <p:cNvSpPr>
                <a:spLocks noEditPoints="1"/>
              </p:cNvSpPr>
              <p:nvPr userDrawn="1"/>
            </p:nvSpPr>
            <p:spPr bwMode="auto">
              <a:xfrm>
                <a:off x="10634663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15"/>
              <p:cNvSpPr>
                <a:spLocks noEditPoints="1"/>
              </p:cNvSpPr>
              <p:nvPr userDrawn="1"/>
            </p:nvSpPr>
            <p:spPr bwMode="auto">
              <a:xfrm>
                <a:off x="10685463" y="800100"/>
                <a:ext cx="53975" cy="53975"/>
              </a:xfrm>
              <a:custGeom>
                <a:avLst/>
                <a:gdLst>
                  <a:gd name="T0" fmla="*/ 21 w 34"/>
                  <a:gd name="T1" fmla="*/ 0 h 34"/>
                  <a:gd name="T2" fmla="*/ 16 w 34"/>
                  <a:gd name="T3" fmla="*/ 0 h 34"/>
                  <a:gd name="T4" fmla="*/ 0 w 34"/>
                  <a:gd name="T5" fmla="*/ 34 h 34"/>
                  <a:gd name="T6" fmla="*/ 5 w 34"/>
                  <a:gd name="T7" fmla="*/ 34 h 34"/>
                  <a:gd name="T8" fmla="*/ 8 w 34"/>
                  <a:gd name="T9" fmla="*/ 26 h 34"/>
                  <a:gd name="T10" fmla="*/ 26 w 34"/>
                  <a:gd name="T11" fmla="*/ 26 h 34"/>
                  <a:gd name="T12" fmla="*/ 29 w 34"/>
                  <a:gd name="T13" fmla="*/ 34 h 34"/>
                  <a:gd name="T14" fmla="*/ 34 w 34"/>
                  <a:gd name="T15" fmla="*/ 34 h 34"/>
                  <a:gd name="T16" fmla="*/ 21 w 34"/>
                  <a:gd name="T17" fmla="*/ 0 h 34"/>
                  <a:gd name="T18" fmla="*/ 21 w 34"/>
                  <a:gd name="T19" fmla="*/ 0 h 34"/>
                  <a:gd name="T20" fmla="*/ 21 w 34"/>
                  <a:gd name="T21" fmla="*/ 0 h 34"/>
                  <a:gd name="T22" fmla="*/ 24 w 34"/>
                  <a:gd name="T23" fmla="*/ 21 h 34"/>
                  <a:gd name="T24" fmla="*/ 10 w 34"/>
                  <a:gd name="T25" fmla="*/ 21 h 34"/>
                  <a:gd name="T26" fmla="*/ 18 w 34"/>
                  <a:gd name="T27" fmla="*/ 5 h 34"/>
                  <a:gd name="T28" fmla="*/ 24 w 34"/>
                  <a:gd name="T29" fmla="*/ 21 h 34"/>
                  <a:gd name="T30" fmla="*/ 24 w 34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8" y="26"/>
                    </a:lnTo>
                    <a:lnTo>
                      <a:pt x="26" y="26"/>
                    </a:lnTo>
                    <a:lnTo>
                      <a:pt x="29" y="34"/>
                    </a:lnTo>
                    <a:lnTo>
                      <a:pt x="34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4" y="21"/>
                    </a:moveTo>
                    <a:lnTo>
                      <a:pt x="10" y="21"/>
                    </a:lnTo>
                    <a:lnTo>
                      <a:pt x="18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16"/>
              <p:cNvSpPr>
                <a:spLocks/>
              </p:cNvSpPr>
              <p:nvPr userDrawn="1"/>
            </p:nvSpPr>
            <p:spPr bwMode="auto">
              <a:xfrm>
                <a:off x="107489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7"/>
              <p:cNvSpPr>
                <a:spLocks/>
              </p:cNvSpPr>
              <p:nvPr userDrawn="1"/>
            </p:nvSpPr>
            <p:spPr bwMode="auto">
              <a:xfrm>
                <a:off x="107902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18"/>
              <p:cNvSpPr>
                <a:spLocks noEditPoints="1"/>
              </p:cNvSpPr>
              <p:nvPr userDrawn="1"/>
            </p:nvSpPr>
            <p:spPr bwMode="auto">
              <a:xfrm>
                <a:off x="10807700" y="800100"/>
                <a:ext cx="58738" cy="53975"/>
              </a:xfrm>
              <a:custGeom>
                <a:avLst/>
                <a:gdLst>
                  <a:gd name="T0" fmla="*/ 21 w 37"/>
                  <a:gd name="T1" fmla="*/ 0 h 34"/>
                  <a:gd name="T2" fmla="*/ 16 w 37"/>
                  <a:gd name="T3" fmla="*/ 0 h 34"/>
                  <a:gd name="T4" fmla="*/ 0 w 37"/>
                  <a:gd name="T5" fmla="*/ 34 h 34"/>
                  <a:gd name="T6" fmla="*/ 8 w 37"/>
                  <a:gd name="T7" fmla="*/ 34 h 34"/>
                  <a:gd name="T8" fmla="*/ 11 w 37"/>
                  <a:gd name="T9" fmla="*/ 26 h 34"/>
                  <a:gd name="T10" fmla="*/ 27 w 37"/>
                  <a:gd name="T11" fmla="*/ 26 h 34"/>
                  <a:gd name="T12" fmla="*/ 29 w 37"/>
                  <a:gd name="T13" fmla="*/ 34 h 34"/>
                  <a:gd name="T14" fmla="*/ 37 w 37"/>
                  <a:gd name="T15" fmla="*/ 34 h 34"/>
                  <a:gd name="T16" fmla="*/ 21 w 37"/>
                  <a:gd name="T17" fmla="*/ 0 h 34"/>
                  <a:gd name="T18" fmla="*/ 21 w 37"/>
                  <a:gd name="T19" fmla="*/ 0 h 34"/>
                  <a:gd name="T20" fmla="*/ 21 w 37"/>
                  <a:gd name="T21" fmla="*/ 0 h 34"/>
                  <a:gd name="T22" fmla="*/ 27 w 37"/>
                  <a:gd name="T23" fmla="*/ 21 h 34"/>
                  <a:gd name="T24" fmla="*/ 13 w 37"/>
                  <a:gd name="T25" fmla="*/ 21 h 34"/>
                  <a:gd name="T26" fmla="*/ 19 w 37"/>
                  <a:gd name="T27" fmla="*/ 5 h 34"/>
                  <a:gd name="T28" fmla="*/ 27 w 37"/>
                  <a:gd name="T29" fmla="*/ 21 h 34"/>
                  <a:gd name="T30" fmla="*/ 27 w 37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7" y="21"/>
                    </a:moveTo>
                    <a:lnTo>
                      <a:pt x="13" y="21"/>
                    </a:lnTo>
                    <a:lnTo>
                      <a:pt x="19" y="5"/>
                    </a:lnTo>
                    <a:lnTo>
                      <a:pt x="27" y="21"/>
                    </a:lnTo>
                    <a:lnTo>
                      <a:pt x="2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9"/>
              <p:cNvSpPr>
                <a:spLocks/>
              </p:cNvSpPr>
              <p:nvPr userDrawn="1"/>
            </p:nvSpPr>
            <p:spPr bwMode="auto">
              <a:xfrm>
                <a:off x="108759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20"/>
              <p:cNvSpPr>
                <a:spLocks/>
              </p:cNvSpPr>
              <p:nvPr userDrawn="1"/>
            </p:nvSpPr>
            <p:spPr bwMode="auto">
              <a:xfrm>
                <a:off x="10955338" y="800100"/>
                <a:ext cx="50800" cy="53975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21"/>
              <p:cNvSpPr>
                <a:spLocks noEditPoints="1"/>
              </p:cNvSpPr>
              <p:nvPr userDrawn="1"/>
            </p:nvSpPr>
            <p:spPr bwMode="auto">
              <a:xfrm>
                <a:off x="11006138" y="800100"/>
                <a:ext cx="60325" cy="53975"/>
              </a:xfrm>
              <a:custGeom>
                <a:avLst/>
                <a:gdLst>
                  <a:gd name="T0" fmla="*/ 22 w 38"/>
                  <a:gd name="T1" fmla="*/ 0 h 34"/>
                  <a:gd name="T2" fmla="*/ 16 w 38"/>
                  <a:gd name="T3" fmla="*/ 0 h 34"/>
                  <a:gd name="T4" fmla="*/ 0 w 38"/>
                  <a:gd name="T5" fmla="*/ 34 h 34"/>
                  <a:gd name="T6" fmla="*/ 6 w 38"/>
                  <a:gd name="T7" fmla="*/ 34 h 34"/>
                  <a:gd name="T8" fmla="*/ 11 w 38"/>
                  <a:gd name="T9" fmla="*/ 26 h 34"/>
                  <a:gd name="T10" fmla="*/ 27 w 38"/>
                  <a:gd name="T11" fmla="*/ 26 h 34"/>
                  <a:gd name="T12" fmla="*/ 30 w 38"/>
                  <a:gd name="T13" fmla="*/ 34 h 34"/>
                  <a:gd name="T14" fmla="*/ 38 w 38"/>
                  <a:gd name="T15" fmla="*/ 34 h 34"/>
                  <a:gd name="T16" fmla="*/ 22 w 38"/>
                  <a:gd name="T17" fmla="*/ 0 h 34"/>
                  <a:gd name="T18" fmla="*/ 22 w 38"/>
                  <a:gd name="T19" fmla="*/ 0 h 34"/>
                  <a:gd name="T20" fmla="*/ 22 w 38"/>
                  <a:gd name="T21" fmla="*/ 0 h 34"/>
                  <a:gd name="T22" fmla="*/ 24 w 38"/>
                  <a:gd name="T23" fmla="*/ 21 h 34"/>
                  <a:gd name="T24" fmla="*/ 11 w 38"/>
                  <a:gd name="T25" fmla="*/ 21 h 34"/>
                  <a:gd name="T26" fmla="*/ 19 w 38"/>
                  <a:gd name="T27" fmla="*/ 5 h 34"/>
                  <a:gd name="T28" fmla="*/ 24 w 38"/>
                  <a:gd name="T29" fmla="*/ 21 h 34"/>
                  <a:gd name="T30" fmla="*/ 24 w 38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8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22"/>
              <p:cNvSpPr>
                <a:spLocks/>
              </p:cNvSpPr>
              <p:nvPr userDrawn="1"/>
            </p:nvSpPr>
            <p:spPr bwMode="auto">
              <a:xfrm>
                <a:off x="11061700" y="800100"/>
                <a:ext cx="42863" cy="53975"/>
              </a:xfrm>
              <a:custGeom>
                <a:avLst/>
                <a:gdLst>
                  <a:gd name="T0" fmla="*/ 0 w 27"/>
                  <a:gd name="T1" fmla="*/ 5 h 34"/>
                  <a:gd name="T2" fmla="*/ 11 w 27"/>
                  <a:gd name="T3" fmla="*/ 5 h 34"/>
                  <a:gd name="T4" fmla="*/ 11 w 27"/>
                  <a:gd name="T5" fmla="*/ 34 h 34"/>
                  <a:gd name="T6" fmla="*/ 16 w 27"/>
                  <a:gd name="T7" fmla="*/ 34 h 34"/>
                  <a:gd name="T8" fmla="*/ 16 w 27"/>
                  <a:gd name="T9" fmla="*/ 5 h 34"/>
                  <a:gd name="T10" fmla="*/ 27 w 27"/>
                  <a:gd name="T11" fmla="*/ 5 h 34"/>
                  <a:gd name="T12" fmla="*/ 27 w 27"/>
                  <a:gd name="T13" fmla="*/ 0 h 34"/>
                  <a:gd name="T14" fmla="*/ 0 w 27"/>
                  <a:gd name="T15" fmla="*/ 0 h 34"/>
                  <a:gd name="T16" fmla="*/ 0 w 27"/>
                  <a:gd name="T17" fmla="*/ 5 h 34"/>
                  <a:gd name="T18" fmla="*/ 0 w 27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4">
                    <a:moveTo>
                      <a:pt x="0" y="5"/>
                    </a:move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23"/>
              <p:cNvSpPr>
                <a:spLocks/>
              </p:cNvSpPr>
              <p:nvPr userDrawn="1"/>
            </p:nvSpPr>
            <p:spPr bwMode="auto">
              <a:xfrm>
                <a:off x="11112500" y="800100"/>
                <a:ext cx="46038" cy="53975"/>
              </a:xfrm>
              <a:custGeom>
                <a:avLst/>
                <a:gdLst>
                  <a:gd name="T0" fmla="*/ 24 w 29"/>
                  <a:gd name="T1" fmla="*/ 13 h 34"/>
                  <a:gd name="T2" fmla="*/ 5 w 29"/>
                  <a:gd name="T3" fmla="*/ 13 h 34"/>
                  <a:gd name="T4" fmla="*/ 5 w 29"/>
                  <a:gd name="T5" fmla="*/ 0 h 34"/>
                  <a:gd name="T6" fmla="*/ 0 w 29"/>
                  <a:gd name="T7" fmla="*/ 0 h 34"/>
                  <a:gd name="T8" fmla="*/ 0 w 29"/>
                  <a:gd name="T9" fmla="*/ 34 h 34"/>
                  <a:gd name="T10" fmla="*/ 5 w 29"/>
                  <a:gd name="T11" fmla="*/ 34 h 34"/>
                  <a:gd name="T12" fmla="*/ 5 w 29"/>
                  <a:gd name="T13" fmla="*/ 18 h 34"/>
                  <a:gd name="T14" fmla="*/ 24 w 29"/>
                  <a:gd name="T15" fmla="*/ 18 h 34"/>
                  <a:gd name="T16" fmla="*/ 24 w 29"/>
                  <a:gd name="T17" fmla="*/ 34 h 34"/>
                  <a:gd name="T18" fmla="*/ 29 w 29"/>
                  <a:gd name="T19" fmla="*/ 34 h 34"/>
                  <a:gd name="T20" fmla="*/ 29 w 29"/>
                  <a:gd name="T21" fmla="*/ 0 h 34"/>
                  <a:gd name="T22" fmla="*/ 24 w 29"/>
                  <a:gd name="T23" fmla="*/ 0 h 34"/>
                  <a:gd name="T24" fmla="*/ 24 w 29"/>
                  <a:gd name="T25" fmla="*/ 13 h 34"/>
                  <a:gd name="T26" fmla="*/ 24 w 29"/>
                  <a:gd name="T2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4">
                    <a:moveTo>
                      <a:pt x="24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8"/>
                    </a:lnTo>
                    <a:lnTo>
                      <a:pt x="24" y="18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4"/>
              <p:cNvSpPr>
                <a:spLocks noEditPoints="1"/>
              </p:cNvSpPr>
              <p:nvPr userDrawn="1"/>
            </p:nvSpPr>
            <p:spPr bwMode="auto">
              <a:xfrm>
                <a:off x="11168063" y="800100"/>
                <a:ext cx="53975" cy="53975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5"/>
              <p:cNvSpPr>
                <a:spLocks/>
              </p:cNvSpPr>
              <p:nvPr userDrawn="1"/>
            </p:nvSpPr>
            <p:spPr bwMode="auto">
              <a:xfrm>
                <a:off x="112315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6"/>
              <p:cNvSpPr>
                <a:spLocks/>
              </p:cNvSpPr>
              <p:nvPr userDrawn="1"/>
            </p:nvSpPr>
            <p:spPr bwMode="auto">
              <a:xfrm>
                <a:off x="112728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27"/>
              <p:cNvSpPr>
                <a:spLocks/>
              </p:cNvSpPr>
              <p:nvPr userDrawn="1"/>
            </p:nvSpPr>
            <p:spPr bwMode="auto">
              <a:xfrm>
                <a:off x="11295063" y="800100"/>
                <a:ext cx="46038" cy="53975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 userDrawn="1"/>
            </p:nvSpPr>
            <p:spPr bwMode="auto">
              <a:xfrm>
                <a:off x="11374438" y="800100"/>
                <a:ext cx="47625" cy="53975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 userDrawn="1"/>
            </p:nvSpPr>
            <p:spPr bwMode="auto">
              <a:xfrm>
                <a:off x="114347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 userDrawn="1"/>
            </p:nvSpPr>
            <p:spPr bwMode="auto">
              <a:xfrm>
                <a:off x="11493500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31"/>
              <p:cNvSpPr>
                <a:spLocks/>
              </p:cNvSpPr>
              <p:nvPr userDrawn="1"/>
            </p:nvSpPr>
            <p:spPr bwMode="auto">
              <a:xfrm>
                <a:off x="11510963" y="800100"/>
                <a:ext cx="50800" cy="53975"/>
              </a:xfrm>
              <a:custGeom>
                <a:avLst/>
                <a:gdLst>
                  <a:gd name="T0" fmla="*/ 5 w 32"/>
                  <a:gd name="T1" fmla="*/ 0 h 34"/>
                  <a:gd name="T2" fmla="*/ 0 w 32"/>
                  <a:gd name="T3" fmla="*/ 0 h 34"/>
                  <a:gd name="T4" fmla="*/ 13 w 32"/>
                  <a:gd name="T5" fmla="*/ 34 h 34"/>
                  <a:gd name="T6" fmla="*/ 18 w 32"/>
                  <a:gd name="T7" fmla="*/ 34 h 34"/>
                  <a:gd name="T8" fmla="*/ 32 w 32"/>
                  <a:gd name="T9" fmla="*/ 0 h 34"/>
                  <a:gd name="T10" fmla="*/ 26 w 32"/>
                  <a:gd name="T11" fmla="*/ 0 h 34"/>
                  <a:gd name="T12" fmla="*/ 16 w 32"/>
                  <a:gd name="T13" fmla="*/ 26 h 34"/>
                  <a:gd name="T14" fmla="*/ 5 w 32"/>
                  <a:gd name="T15" fmla="*/ 0 h 34"/>
                  <a:gd name="T16" fmla="*/ 5 w 32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4">
                    <a:moveTo>
                      <a:pt x="5" y="0"/>
                    </a:moveTo>
                    <a:lnTo>
                      <a:pt x="0" y="0"/>
                    </a:lnTo>
                    <a:lnTo>
                      <a:pt x="13" y="34"/>
                    </a:lnTo>
                    <a:lnTo>
                      <a:pt x="18" y="3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6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32"/>
              <p:cNvSpPr>
                <a:spLocks/>
              </p:cNvSpPr>
              <p:nvPr userDrawn="1"/>
            </p:nvSpPr>
            <p:spPr bwMode="auto">
              <a:xfrm>
                <a:off x="11569700" y="800100"/>
                <a:ext cx="38100" cy="53975"/>
              </a:xfrm>
              <a:custGeom>
                <a:avLst/>
                <a:gdLst>
                  <a:gd name="T0" fmla="*/ 5 w 24"/>
                  <a:gd name="T1" fmla="*/ 18 h 34"/>
                  <a:gd name="T2" fmla="*/ 24 w 24"/>
                  <a:gd name="T3" fmla="*/ 18 h 34"/>
                  <a:gd name="T4" fmla="*/ 24 w 24"/>
                  <a:gd name="T5" fmla="*/ 13 h 34"/>
                  <a:gd name="T6" fmla="*/ 5 w 24"/>
                  <a:gd name="T7" fmla="*/ 13 h 34"/>
                  <a:gd name="T8" fmla="*/ 5 w 24"/>
                  <a:gd name="T9" fmla="*/ 5 h 34"/>
                  <a:gd name="T10" fmla="*/ 24 w 24"/>
                  <a:gd name="T11" fmla="*/ 5 h 34"/>
                  <a:gd name="T12" fmla="*/ 24 w 24"/>
                  <a:gd name="T13" fmla="*/ 0 h 34"/>
                  <a:gd name="T14" fmla="*/ 0 w 24"/>
                  <a:gd name="T15" fmla="*/ 0 h 34"/>
                  <a:gd name="T16" fmla="*/ 0 w 24"/>
                  <a:gd name="T17" fmla="*/ 34 h 34"/>
                  <a:gd name="T18" fmla="*/ 24 w 24"/>
                  <a:gd name="T19" fmla="*/ 34 h 34"/>
                  <a:gd name="T20" fmla="*/ 24 w 24"/>
                  <a:gd name="T21" fmla="*/ 29 h 34"/>
                  <a:gd name="T22" fmla="*/ 5 w 24"/>
                  <a:gd name="T23" fmla="*/ 29 h 34"/>
                  <a:gd name="T24" fmla="*/ 5 w 24"/>
                  <a:gd name="T25" fmla="*/ 18 h 34"/>
                  <a:gd name="T26" fmla="*/ 5 w 24"/>
                  <a:gd name="T27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4">
                    <a:moveTo>
                      <a:pt x="5" y="18"/>
                    </a:moveTo>
                    <a:lnTo>
                      <a:pt x="24" y="18"/>
                    </a:lnTo>
                    <a:lnTo>
                      <a:pt x="24" y="13"/>
                    </a:lnTo>
                    <a:lnTo>
                      <a:pt x="5" y="13"/>
                    </a:lnTo>
                    <a:lnTo>
                      <a:pt x="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33"/>
              <p:cNvSpPr>
                <a:spLocks noEditPoints="1"/>
              </p:cNvSpPr>
              <p:nvPr userDrawn="1"/>
            </p:nvSpPr>
            <p:spPr bwMode="auto">
              <a:xfrm>
                <a:off x="11620500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34"/>
              <p:cNvSpPr>
                <a:spLocks/>
              </p:cNvSpPr>
              <p:nvPr userDrawn="1"/>
            </p:nvSpPr>
            <p:spPr bwMode="auto">
              <a:xfrm>
                <a:off x="11671300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35"/>
              <p:cNvSpPr>
                <a:spLocks/>
              </p:cNvSpPr>
              <p:nvPr userDrawn="1"/>
            </p:nvSpPr>
            <p:spPr bwMode="auto">
              <a:xfrm>
                <a:off x="11726863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36"/>
              <p:cNvSpPr>
                <a:spLocks/>
              </p:cNvSpPr>
              <p:nvPr userDrawn="1"/>
            </p:nvSpPr>
            <p:spPr bwMode="auto">
              <a:xfrm>
                <a:off x="11742738" y="800100"/>
                <a:ext cx="88900" cy="53975"/>
              </a:xfrm>
              <a:custGeom>
                <a:avLst/>
                <a:gdLst>
                  <a:gd name="T0" fmla="*/ 32 w 56"/>
                  <a:gd name="T1" fmla="*/ 0 h 34"/>
                  <a:gd name="T2" fmla="*/ 0 w 56"/>
                  <a:gd name="T3" fmla="*/ 0 h 34"/>
                  <a:gd name="T4" fmla="*/ 0 w 56"/>
                  <a:gd name="T5" fmla="*/ 5 h 34"/>
                  <a:gd name="T6" fmla="*/ 11 w 56"/>
                  <a:gd name="T7" fmla="*/ 5 h 34"/>
                  <a:gd name="T8" fmla="*/ 11 w 56"/>
                  <a:gd name="T9" fmla="*/ 34 h 34"/>
                  <a:gd name="T10" fmla="*/ 16 w 56"/>
                  <a:gd name="T11" fmla="*/ 34 h 34"/>
                  <a:gd name="T12" fmla="*/ 16 w 56"/>
                  <a:gd name="T13" fmla="*/ 5 h 34"/>
                  <a:gd name="T14" fmla="*/ 27 w 56"/>
                  <a:gd name="T15" fmla="*/ 5 h 34"/>
                  <a:gd name="T16" fmla="*/ 38 w 56"/>
                  <a:gd name="T17" fmla="*/ 21 h 34"/>
                  <a:gd name="T18" fmla="*/ 38 w 56"/>
                  <a:gd name="T19" fmla="*/ 34 h 34"/>
                  <a:gd name="T20" fmla="*/ 43 w 56"/>
                  <a:gd name="T21" fmla="*/ 34 h 34"/>
                  <a:gd name="T22" fmla="*/ 43 w 56"/>
                  <a:gd name="T23" fmla="*/ 21 h 34"/>
                  <a:gd name="T24" fmla="*/ 56 w 56"/>
                  <a:gd name="T25" fmla="*/ 2 h 34"/>
                  <a:gd name="T26" fmla="*/ 56 w 56"/>
                  <a:gd name="T27" fmla="*/ 0 h 34"/>
                  <a:gd name="T28" fmla="*/ 56 w 56"/>
                  <a:gd name="T29" fmla="*/ 0 h 34"/>
                  <a:gd name="T30" fmla="*/ 51 w 56"/>
                  <a:gd name="T31" fmla="*/ 0 h 34"/>
                  <a:gd name="T32" fmla="*/ 40 w 56"/>
                  <a:gd name="T33" fmla="*/ 16 h 34"/>
                  <a:gd name="T34" fmla="*/ 32 w 56"/>
                  <a:gd name="T35" fmla="*/ 0 h 34"/>
                  <a:gd name="T36" fmla="*/ 32 w 56"/>
                  <a:gd name="T3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34">
                    <a:moveTo>
                      <a:pt x="32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8" y="21"/>
                    </a:lnTo>
                    <a:lnTo>
                      <a:pt x="38" y="34"/>
                    </a:lnTo>
                    <a:lnTo>
                      <a:pt x="43" y="34"/>
                    </a:lnTo>
                    <a:lnTo>
                      <a:pt x="43" y="21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0" y="1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37"/>
              <p:cNvSpPr>
                <a:spLocks/>
              </p:cNvSpPr>
              <p:nvPr userDrawn="1"/>
            </p:nvSpPr>
            <p:spPr bwMode="auto">
              <a:xfrm>
                <a:off x="11536363" y="358775"/>
                <a:ext cx="295275" cy="37782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38"/>
              <p:cNvSpPr>
                <a:spLocks/>
              </p:cNvSpPr>
              <p:nvPr userDrawn="1"/>
            </p:nvSpPr>
            <p:spPr bwMode="auto">
              <a:xfrm>
                <a:off x="11133138" y="355600"/>
                <a:ext cx="347663" cy="381000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39"/>
              <p:cNvSpPr>
                <a:spLocks noEditPoints="1"/>
              </p:cNvSpPr>
              <p:nvPr userDrawn="1"/>
            </p:nvSpPr>
            <p:spPr bwMode="auto">
              <a:xfrm>
                <a:off x="10790238" y="358775"/>
                <a:ext cx="339725" cy="373063"/>
              </a:xfrm>
              <a:custGeom>
                <a:avLst/>
                <a:gdLst>
                  <a:gd name="T0" fmla="*/ 168 w 214"/>
                  <a:gd name="T1" fmla="*/ 232 h 235"/>
                  <a:gd name="T2" fmla="*/ 214 w 214"/>
                  <a:gd name="T3" fmla="*/ 232 h 235"/>
                  <a:gd name="T4" fmla="*/ 123 w 214"/>
                  <a:gd name="T5" fmla="*/ 0 h 235"/>
                  <a:gd name="T6" fmla="*/ 88 w 214"/>
                  <a:gd name="T7" fmla="*/ 0 h 235"/>
                  <a:gd name="T8" fmla="*/ 0 w 214"/>
                  <a:gd name="T9" fmla="*/ 235 h 235"/>
                  <a:gd name="T10" fmla="*/ 24 w 214"/>
                  <a:gd name="T11" fmla="*/ 235 h 235"/>
                  <a:gd name="T12" fmla="*/ 48 w 214"/>
                  <a:gd name="T13" fmla="*/ 166 h 235"/>
                  <a:gd name="T14" fmla="*/ 144 w 214"/>
                  <a:gd name="T15" fmla="*/ 166 h 235"/>
                  <a:gd name="T16" fmla="*/ 168 w 214"/>
                  <a:gd name="T17" fmla="*/ 232 h 235"/>
                  <a:gd name="T18" fmla="*/ 168 w 214"/>
                  <a:gd name="T19" fmla="*/ 232 h 235"/>
                  <a:gd name="T20" fmla="*/ 56 w 214"/>
                  <a:gd name="T21" fmla="*/ 147 h 235"/>
                  <a:gd name="T22" fmla="*/ 96 w 214"/>
                  <a:gd name="T23" fmla="*/ 38 h 235"/>
                  <a:gd name="T24" fmla="*/ 136 w 214"/>
                  <a:gd name="T25" fmla="*/ 147 h 235"/>
                  <a:gd name="T26" fmla="*/ 56 w 214"/>
                  <a:gd name="T27" fmla="*/ 147 h 235"/>
                  <a:gd name="T28" fmla="*/ 56 w 214"/>
                  <a:gd name="T29" fmla="*/ 14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235">
                    <a:moveTo>
                      <a:pt x="168" y="232"/>
                    </a:moveTo>
                    <a:lnTo>
                      <a:pt x="214" y="232"/>
                    </a:lnTo>
                    <a:lnTo>
                      <a:pt x="123" y="0"/>
                    </a:lnTo>
                    <a:lnTo>
                      <a:pt x="88" y="0"/>
                    </a:lnTo>
                    <a:lnTo>
                      <a:pt x="0" y="235"/>
                    </a:lnTo>
                    <a:lnTo>
                      <a:pt x="24" y="235"/>
                    </a:lnTo>
                    <a:lnTo>
                      <a:pt x="48" y="166"/>
                    </a:lnTo>
                    <a:lnTo>
                      <a:pt x="144" y="166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  <a:moveTo>
                      <a:pt x="56" y="147"/>
                    </a:moveTo>
                    <a:lnTo>
                      <a:pt x="96" y="38"/>
                    </a:lnTo>
                    <a:lnTo>
                      <a:pt x="136" y="147"/>
                    </a:lnTo>
                    <a:lnTo>
                      <a:pt x="56" y="147"/>
                    </a:lnTo>
                    <a:lnTo>
                      <a:pt x="56" y="1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" name="Picture Placeholder 10"/>
          <p:cNvSpPr>
            <a:spLocks noGrp="1"/>
          </p:cNvSpPr>
          <p:nvPr userDrawn="1">
            <p:ph type="pic" sz="quarter" idx="12"/>
          </p:nvPr>
        </p:nvSpPr>
        <p:spPr>
          <a:xfrm>
            <a:off x="1" y="485775"/>
            <a:ext cx="6087532" cy="293687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  <p:sp>
        <p:nvSpPr>
          <p:cNvPr id="13" name="Picture Placeholder 10"/>
          <p:cNvSpPr>
            <a:spLocks noGrp="1"/>
          </p:cNvSpPr>
          <p:nvPr userDrawn="1">
            <p:ph type="pic" sz="quarter" idx="13"/>
          </p:nvPr>
        </p:nvSpPr>
        <p:spPr>
          <a:xfrm>
            <a:off x="1" y="3422651"/>
            <a:ext cx="6087532" cy="34353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  <p:sp>
        <p:nvSpPr>
          <p:cNvPr id="89" name="AutoShape 43"/>
          <p:cNvSpPr>
            <a:spLocks noChangeAspect="1" noChangeArrowheads="1" noTextEdit="1"/>
          </p:cNvSpPr>
          <p:nvPr userDrawn="1"/>
        </p:nvSpPr>
        <p:spPr bwMode="auto">
          <a:xfrm>
            <a:off x="-16932" y="-9526"/>
            <a:ext cx="12208932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671352" y="1366463"/>
            <a:ext cx="5027489" cy="1137024"/>
          </a:xfrm>
        </p:spPr>
        <p:txBody>
          <a:bodyPr anchor="b">
            <a:normAutofit/>
          </a:bodyPr>
          <a:lstStyle>
            <a:lvl1pPr algn="l"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71352" y="2503488"/>
            <a:ext cx="5027489" cy="599309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71734" y="39449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9" name="Text Placeholder 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71734" y="42398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63612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3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0367" y="1856706"/>
            <a:ext cx="5158316" cy="478518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F212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62250" y="1856706"/>
            <a:ext cx="5183717" cy="478518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rgbClr val="F2120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830367" y="2335225"/>
            <a:ext cx="5156200" cy="35333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162250" y="2335225"/>
            <a:ext cx="5156200" cy="35333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49907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54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55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167492" y="6510471"/>
            <a:ext cx="4242707" cy="211004"/>
          </a:xfrm>
        </p:spPr>
        <p:txBody>
          <a:bodyPr/>
          <a:lstStyle/>
          <a:p>
            <a:pPr>
              <a:defRPr/>
            </a:pPr>
            <a:r>
              <a:rPr lang="en-AU"/>
              <a:t>IT Directorate - Building a stronger technology foundation for the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617981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2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5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49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07889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-9526"/>
            <a:ext cx="12192000" cy="68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Freeform 5"/>
          <p:cNvSpPr>
            <a:spLocks/>
          </p:cNvSpPr>
          <p:nvPr userDrawn="1"/>
        </p:nvSpPr>
        <p:spPr bwMode="auto">
          <a:xfrm>
            <a:off x="0" y="-5945"/>
            <a:ext cx="6574012" cy="488754"/>
          </a:xfrm>
          <a:custGeom>
            <a:avLst/>
            <a:gdLst>
              <a:gd name="T0" fmla="*/ 0 w 3672"/>
              <a:gd name="T1" fmla="*/ 0 h 273"/>
              <a:gd name="T2" fmla="*/ 0 w 3672"/>
              <a:gd name="T3" fmla="*/ 273 h 273"/>
              <a:gd name="T4" fmla="*/ 3405 w 3672"/>
              <a:gd name="T5" fmla="*/ 273 h 273"/>
              <a:gd name="T6" fmla="*/ 3672 w 3672"/>
              <a:gd name="T7" fmla="*/ 0 h 273"/>
              <a:gd name="T8" fmla="*/ 0 w 36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2" h="273">
                <a:moveTo>
                  <a:pt x="0" y="0"/>
                </a:moveTo>
                <a:lnTo>
                  <a:pt x="0" y="273"/>
                </a:lnTo>
                <a:lnTo>
                  <a:pt x="3405" y="273"/>
                </a:lnTo>
                <a:lnTo>
                  <a:pt x="3672" y="0"/>
                </a:lnTo>
                <a:lnTo>
                  <a:pt x="0" y="0"/>
                </a:lnTo>
                <a:close/>
              </a:path>
            </a:pathLst>
          </a:custGeom>
          <a:solidFill>
            <a:srgbClr val="E8E3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Freeform 6"/>
          <p:cNvSpPr>
            <a:spLocks/>
          </p:cNvSpPr>
          <p:nvPr userDrawn="1"/>
        </p:nvSpPr>
        <p:spPr bwMode="auto">
          <a:xfrm>
            <a:off x="0" y="-5945"/>
            <a:ext cx="6574012" cy="488754"/>
          </a:xfrm>
          <a:custGeom>
            <a:avLst/>
            <a:gdLst>
              <a:gd name="T0" fmla="*/ 0 w 3672"/>
              <a:gd name="T1" fmla="*/ 0 h 273"/>
              <a:gd name="T2" fmla="*/ 0 w 3672"/>
              <a:gd name="T3" fmla="*/ 273 h 273"/>
              <a:gd name="T4" fmla="*/ 3405 w 3672"/>
              <a:gd name="T5" fmla="*/ 273 h 273"/>
              <a:gd name="T6" fmla="*/ 3672 w 3672"/>
              <a:gd name="T7" fmla="*/ 0 h 273"/>
              <a:gd name="T8" fmla="*/ 0 w 36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2" h="273">
                <a:moveTo>
                  <a:pt x="0" y="0"/>
                </a:moveTo>
                <a:lnTo>
                  <a:pt x="0" y="273"/>
                </a:lnTo>
                <a:lnTo>
                  <a:pt x="3405" y="273"/>
                </a:lnTo>
                <a:lnTo>
                  <a:pt x="367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Freeform 7"/>
          <p:cNvSpPr>
            <a:spLocks/>
          </p:cNvSpPr>
          <p:nvPr userDrawn="1"/>
        </p:nvSpPr>
        <p:spPr bwMode="auto">
          <a:xfrm>
            <a:off x="6096000" y="6380085"/>
            <a:ext cx="6096000" cy="483383"/>
          </a:xfrm>
          <a:custGeom>
            <a:avLst/>
            <a:gdLst>
              <a:gd name="T0" fmla="*/ 3405 w 3405"/>
              <a:gd name="T1" fmla="*/ 270 h 270"/>
              <a:gd name="T2" fmla="*/ 3405 w 3405"/>
              <a:gd name="T3" fmla="*/ 0 h 270"/>
              <a:gd name="T4" fmla="*/ 267 w 3405"/>
              <a:gd name="T5" fmla="*/ 0 h 270"/>
              <a:gd name="T6" fmla="*/ 0 w 3405"/>
              <a:gd name="T7" fmla="*/ 270 h 270"/>
              <a:gd name="T8" fmla="*/ 3405 w 3405"/>
              <a:gd name="T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5" h="270">
                <a:moveTo>
                  <a:pt x="3405" y="270"/>
                </a:moveTo>
                <a:lnTo>
                  <a:pt x="3405" y="0"/>
                </a:lnTo>
                <a:lnTo>
                  <a:pt x="267" y="0"/>
                </a:lnTo>
                <a:lnTo>
                  <a:pt x="0" y="270"/>
                </a:lnTo>
                <a:lnTo>
                  <a:pt x="3405" y="270"/>
                </a:lnTo>
                <a:close/>
              </a:path>
            </a:pathLst>
          </a:custGeom>
          <a:solidFill>
            <a:srgbClr val="E8E3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Freeform 8"/>
          <p:cNvSpPr>
            <a:spLocks/>
          </p:cNvSpPr>
          <p:nvPr userDrawn="1"/>
        </p:nvSpPr>
        <p:spPr bwMode="auto">
          <a:xfrm>
            <a:off x="6096000" y="6380085"/>
            <a:ext cx="6096000" cy="483383"/>
          </a:xfrm>
          <a:custGeom>
            <a:avLst/>
            <a:gdLst>
              <a:gd name="T0" fmla="*/ 3405 w 3405"/>
              <a:gd name="T1" fmla="*/ 270 h 270"/>
              <a:gd name="T2" fmla="*/ 3405 w 3405"/>
              <a:gd name="T3" fmla="*/ 0 h 270"/>
              <a:gd name="T4" fmla="*/ 267 w 3405"/>
              <a:gd name="T5" fmla="*/ 0 h 270"/>
              <a:gd name="T6" fmla="*/ 0 w 3405"/>
              <a:gd name="T7" fmla="*/ 270 h 270"/>
              <a:gd name="T8" fmla="*/ 3405 w 3405"/>
              <a:gd name="T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5" h="270">
                <a:moveTo>
                  <a:pt x="3405" y="270"/>
                </a:moveTo>
                <a:lnTo>
                  <a:pt x="3405" y="0"/>
                </a:lnTo>
                <a:lnTo>
                  <a:pt x="267" y="0"/>
                </a:lnTo>
                <a:lnTo>
                  <a:pt x="0" y="270"/>
                </a:lnTo>
                <a:lnTo>
                  <a:pt x="3405" y="2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10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13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14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370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884" y="1892300"/>
            <a:ext cx="6506635" cy="3778250"/>
          </a:xfrm>
        </p:spPr>
        <p:txBody>
          <a:bodyPr/>
          <a:lstStyle>
            <a:lvl1pPr>
              <a:defRPr sz="253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042" y="1892300"/>
            <a:ext cx="3932767" cy="37782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49022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739821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8984" y="1975532"/>
            <a:ext cx="6506635" cy="375466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178" y="1975532"/>
            <a:ext cx="3932767" cy="375466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5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49022"/>
            <a:ext cx="9588284" cy="493981"/>
          </a:xfrm>
        </p:spPr>
        <p:txBody>
          <a:bodyPr>
            <a:norm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26424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0019" y="1817603"/>
            <a:ext cx="10515600" cy="4070577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49022"/>
            <a:ext cx="9588284" cy="493981"/>
          </a:xfrm>
        </p:spPr>
        <p:txBody>
          <a:bodyPr>
            <a:norm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355778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11" y="1453243"/>
            <a:ext cx="7701947" cy="472372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85" name="Title 1"/>
          <p:cNvSpPr>
            <a:spLocks noGrp="1"/>
          </p:cNvSpPr>
          <p:nvPr>
            <p:ph type="title" hasCustomPrompt="1"/>
          </p:nvPr>
        </p:nvSpPr>
        <p:spPr>
          <a:xfrm rot="5400000">
            <a:off x="7103571" y="3418985"/>
            <a:ext cx="4723720" cy="792239"/>
          </a:xfrm>
        </p:spPr>
        <p:txBody>
          <a:bodyPr>
            <a:norm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412643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50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51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629302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-9526"/>
            <a:ext cx="12192000" cy="68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0" y="-5945"/>
            <a:ext cx="6574012" cy="488754"/>
          </a:xfrm>
          <a:custGeom>
            <a:avLst/>
            <a:gdLst>
              <a:gd name="T0" fmla="*/ 0 w 3672"/>
              <a:gd name="T1" fmla="*/ 0 h 273"/>
              <a:gd name="T2" fmla="*/ 0 w 3672"/>
              <a:gd name="T3" fmla="*/ 273 h 273"/>
              <a:gd name="T4" fmla="*/ 3405 w 3672"/>
              <a:gd name="T5" fmla="*/ 273 h 273"/>
              <a:gd name="T6" fmla="*/ 3672 w 3672"/>
              <a:gd name="T7" fmla="*/ 0 h 273"/>
              <a:gd name="T8" fmla="*/ 0 w 36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2" h="273">
                <a:moveTo>
                  <a:pt x="0" y="0"/>
                </a:moveTo>
                <a:lnTo>
                  <a:pt x="0" y="273"/>
                </a:lnTo>
                <a:lnTo>
                  <a:pt x="3405" y="273"/>
                </a:lnTo>
                <a:lnTo>
                  <a:pt x="367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6096000" y="6380085"/>
            <a:ext cx="6096000" cy="483383"/>
          </a:xfrm>
          <a:custGeom>
            <a:avLst/>
            <a:gdLst>
              <a:gd name="T0" fmla="*/ 3405 w 3405"/>
              <a:gd name="T1" fmla="*/ 270 h 270"/>
              <a:gd name="T2" fmla="*/ 3405 w 3405"/>
              <a:gd name="T3" fmla="*/ 0 h 270"/>
              <a:gd name="T4" fmla="*/ 267 w 3405"/>
              <a:gd name="T5" fmla="*/ 0 h 270"/>
              <a:gd name="T6" fmla="*/ 0 w 3405"/>
              <a:gd name="T7" fmla="*/ 270 h 270"/>
              <a:gd name="T8" fmla="*/ 3405 w 3405"/>
              <a:gd name="T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5" h="270">
                <a:moveTo>
                  <a:pt x="3405" y="270"/>
                </a:moveTo>
                <a:lnTo>
                  <a:pt x="3405" y="0"/>
                </a:lnTo>
                <a:lnTo>
                  <a:pt x="267" y="0"/>
                </a:lnTo>
                <a:lnTo>
                  <a:pt x="0" y="270"/>
                </a:lnTo>
                <a:lnTo>
                  <a:pt x="3405" y="2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0423175" y="359278"/>
            <a:ext cx="295401" cy="381336"/>
          </a:xfrm>
          <a:custGeom>
            <a:avLst/>
            <a:gdLst>
              <a:gd name="T0" fmla="*/ 70 w 70"/>
              <a:gd name="T1" fmla="*/ 0 h 90"/>
              <a:gd name="T2" fmla="*/ 70 w 70"/>
              <a:gd name="T3" fmla="*/ 40 h 90"/>
              <a:gd name="T4" fmla="*/ 35 w 70"/>
              <a:gd name="T5" fmla="*/ 90 h 90"/>
              <a:gd name="T6" fmla="*/ 0 w 70"/>
              <a:gd name="T7" fmla="*/ 40 h 90"/>
              <a:gd name="T8" fmla="*/ 0 w 70"/>
              <a:gd name="T9" fmla="*/ 0 h 90"/>
              <a:gd name="T10" fmla="*/ 70 w 70"/>
              <a:gd name="T1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90">
                <a:moveTo>
                  <a:pt x="70" y="0"/>
                </a:moveTo>
                <a:cubicBezTo>
                  <a:pt x="70" y="40"/>
                  <a:pt x="70" y="40"/>
                  <a:pt x="70" y="40"/>
                </a:cubicBezTo>
                <a:cubicBezTo>
                  <a:pt x="70" y="60"/>
                  <a:pt x="57" y="82"/>
                  <a:pt x="35" y="90"/>
                </a:cubicBezTo>
                <a:cubicBezTo>
                  <a:pt x="13" y="82"/>
                  <a:pt x="0" y="60"/>
                  <a:pt x="0" y="40"/>
                </a:cubicBezTo>
                <a:cubicBezTo>
                  <a:pt x="0" y="0"/>
                  <a:pt x="0" y="0"/>
                  <a:pt x="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auto">
          <a:xfrm>
            <a:off x="10476885" y="405826"/>
            <a:ext cx="186192" cy="245272"/>
          </a:xfrm>
          <a:custGeom>
            <a:avLst/>
            <a:gdLst>
              <a:gd name="T0" fmla="*/ 0 w 104"/>
              <a:gd name="T1" fmla="*/ 69 h 137"/>
              <a:gd name="T2" fmla="*/ 52 w 104"/>
              <a:gd name="T3" fmla="*/ 0 h 137"/>
              <a:gd name="T4" fmla="*/ 104 w 104"/>
              <a:gd name="T5" fmla="*/ 69 h 137"/>
              <a:gd name="T6" fmla="*/ 52 w 104"/>
              <a:gd name="T7" fmla="*/ 137 h 137"/>
              <a:gd name="T8" fmla="*/ 0 w 104"/>
              <a:gd name="T9" fmla="*/ 69 h 137"/>
              <a:gd name="T10" fmla="*/ 0 w 104"/>
              <a:gd name="T1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" h="137">
                <a:moveTo>
                  <a:pt x="0" y="69"/>
                </a:moveTo>
                <a:lnTo>
                  <a:pt x="52" y="0"/>
                </a:lnTo>
                <a:lnTo>
                  <a:pt x="104" y="69"/>
                </a:lnTo>
                <a:lnTo>
                  <a:pt x="52" y="137"/>
                </a:lnTo>
                <a:lnTo>
                  <a:pt x="0" y="69"/>
                </a:lnTo>
                <a:lnTo>
                  <a:pt x="0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503739" y="455954"/>
            <a:ext cx="134273" cy="161128"/>
          </a:xfrm>
          <a:custGeom>
            <a:avLst/>
            <a:gdLst>
              <a:gd name="T0" fmla="*/ 14 w 32"/>
              <a:gd name="T1" fmla="*/ 21 h 38"/>
              <a:gd name="T2" fmla="*/ 16 w 32"/>
              <a:gd name="T3" fmla="*/ 38 h 38"/>
              <a:gd name="T4" fmla="*/ 16 w 32"/>
              <a:gd name="T5" fmla="*/ 38 h 38"/>
              <a:gd name="T6" fmla="*/ 16 w 32"/>
              <a:gd name="T7" fmla="*/ 38 h 38"/>
              <a:gd name="T8" fmla="*/ 18 w 32"/>
              <a:gd name="T9" fmla="*/ 21 h 38"/>
              <a:gd name="T10" fmla="*/ 18 w 32"/>
              <a:gd name="T11" fmla="*/ 19 h 38"/>
              <a:gd name="T12" fmla="*/ 25 w 32"/>
              <a:gd name="T13" fmla="*/ 19 h 38"/>
              <a:gd name="T14" fmla="*/ 25 w 32"/>
              <a:gd name="T15" fmla="*/ 20 h 38"/>
              <a:gd name="T16" fmla="*/ 27 w 32"/>
              <a:gd name="T17" fmla="*/ 22 h 38"/>
              <a:gd name="T18" fmla="*/ 29 w 32"/>
              <a:gd name="T19" fmla="*/ 20 h 38"/>
              <a:gd name="T20" fmla="*/ 29 w 32"/>
              <a:gd name="T21" fmla="*/ 19 h 38"/>
              <a:gd name="T22" fmla="*/ 29 w 32"/>
              <a:gd name="T23" fmla="*/ 19 h 38"/>
              <a:gd name="T24" fmla="*/ 32 w 32"/>
              <a:gd name="T25" fmla="*/ 17 h 38"/>
              <a:gd name="T26" fmla="*/ 29 w 32"/>
              <a:gd name="T27" fmla="*/ 15 h 38"/>
              <a:gd name="T28" fmla="*/ 29 w 32"/>
              <a:gd name="T29" fmla="*/ 15 h 38"/>
              <a:gd name="T30" fmla="*/ 29 w 32"/>
              <a:gd name="T31" fmla="*/ 14 h 38"/>
              <a:gd name="T32" fmla="*/ 27 w 32"/>
              <a:gd name="T33" fmla="*/ 12 h 38"/>
              <a:gd name="T34" fmla="*/ 25 w 32"/>
              <a:gd name="T35" fmla="*/ 14 h 38"/>
              <a:gd name="T36" fmla="*/ 25 w 32"/>
              <a:gd name="T37" fmla="*/ 15 h 38"/>
              <a:gd name="T38" fmla="*/ 18 w 32"/>
              <a:gd name="T39" fmla="*/ 15 h 38"/>
              <a:gd name="T40" fmla="*/ 18 w 32"/>
              <a:gd name="T41" fmla="*/ 7 h 38"/>
              <a:gd name="T42" fmla="*/ 19 w 32"/>
              <a:gd name="T43" fmla="*/ 7 h 38"/>
              <a:gd name="T44" fmla="*/ 21 w 32"/>
              <a:gd name="T45" fmla="*/ 5 h 38"/>
              <a:gd name="T46" fmla="*/ 19 w 32"/>
              <a:gd name="T47" fmla="*/ 3 h 38"/>
              <a:gd name="T48" fmla="*/ 18 w 32"/>
              <a:gd name="T49" fmla="*/ 3 h 38"/>
              <a:gd name="T50" fmla="*/ 18 w 32"/>
              <a:gd name="T51" fmla="*/ 3 h 38"/>
              <a:gd name="T52" fmla="*/ 16 w 32"/>
              <a:gd name="T53" fmla="*/ 0 h 38"/>
              <a:gd name="T54" fmla="*/ 14 w 32"/>
              <a:gd name="T55" fmla="*/ 3 h 38"/>
              <a:gd name="T56" fmla="*/ 14 w 32"/>
              <a:gd name="T57" fmla="*/ 3 h 38"/>
              <a:gd name="T58" fmla="*/ 14 w 32"/>
              <a:gd name="T59" fmla="*/ 3 h 38"/>
              <a:gd name="T60" fmla="*/ 11 w 32"/>
              <a:gd name="T61" fmla="*/ 5 h 38"/>
              <a:gd name="T62" fmla="*/ 14 w 32"/>
              <a:gd name="T63" fmla="*/ 7 h 38"/>
              <a:gd name="T64" fmla="*/ 14 w 32"/>
              <a:gd name="T65" fmla="*/ 7 h 38"/>
              <a:gd name="T66" fmla="*/ 14 w 32"/>
              <a:gd name="T67" fmla="*/ 15 h 38"/>
              <a:gd name="T68" fmla="*/ 14 w 32"/>
              <a:gd name="T69" fmla="*/ 15 h 38"/>
              <a:gd name="T70" fmla="*/ 7 w 32"/>
              <a:gd name="T71" fmla="*/ 15 h 38"/>
              <a:gd name="T72" fmla="*/ 7 w 32"/>
              <a:gd name="T73" fmla="*/ 14 h 38"/>
              <a:gd name="T74" fmla="*/ 5 w 32"/>
              <a:gd name="T75" fmla="*/ 12 h 38"/>
              <a:gd name="T76" fmla="*/ 3 w 32"/>
              <a:gd name="T77" fmla="*/ 14 h 38"/>
              <a:gd name="T78" fmla="*/ 3 w 32"/>
              <a:gd name="T79" fmla="*/ 15 h 38"/>
              <a:gd name="T80" fmla="*/ 3 w 32"/>
              <a:gd name="T81" fmla="*/ 15 h 38"/>
              <a:gd name="T82" fmla="*/ 0 w 32"/>
              <a:gd name="T83" fmla="*/ 17 h 38"/>
              <a:gd name="T84" fmla="*/ 3 w 32"/>
              <a:gd name="T85" fmla="*/ 19 h 38"/>
              <a:gd name="T86" fmla="*/ 3 w 32"/>
              <a:gd name="T87" fmla="*/ 19 h 38"/>
              <a:gd name="T88" fmla="*/ 3 w 32"/>
              <a:gd name="T89" fmla="*/ 20 h 38"/>
              <a:gd name="T90" fmla="*/ 5 w 32"/>
              <a:gd name="T91" fmla="*/ 22 h 38"/>
              <a:gd name="T92" fmla="*/ 7 w 32"/>
              <a:gd name="T93" fmla="*/ 20 h 38"/>
              <a:gd name="T94" fmla="*/ 7 w 32"/>
              <a:gd name="T95" fmla="*/ 19 h 38"/>
              <a:gd name="T96" fmla="*/ 14 w 32"/>
              <a:gd name="T97" fmla="*/ 19 h 38"/>
              <a:gd name="T98" fmla="*/ 14 w 32"/>
              <a:gd name="T99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" h="38">
                <a:moveTo>
                  <a:pt x="14" y="21"/>
                </a:moveTo>
                <a:cubicBezTo>
                  <a:pt x="14" y="28"/>
                  <a:pt x="16" y="37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7"/>
                  <a:pt x="18" y="28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25" y="19"/>
                  <a:pt x="25" y="19"/>
                  <a:pt x="25" y="19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6" y="22"/>
                  <a:pt x="27" y="22"/>
                </a:cubicBezTo>
                <a:cubicBezTo>
                  <a:pt x="28" y="22"/>
                  <a:pt x="29" y="21"/>
                  <a:pt x="29" y="20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9"/>
                  <a:pt x="32" y="18"/>
                  <a:pt x="32" y="17"/>
                </a:cubicBezTo>
                <a:cubicBezTo>
                  <a:pt x="32" y="16"/>
                  <a:pt x="30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8" y="12"/>
                  <a:pt x="27" y="12"/>
                </a:cubicBezTo>
                <a:cubicBezTo>
                  <a:pt x="26" y="12"/>
                  <a:pt x="25" y="13"/>
                  <a:pt x="25" y="14"/>
                </a:cubicBezTo>
                <a:cubicBezTo>
                  <a:pt x="25" y="15"/>
                  <a:pt x="25" y="15"/>
                  <a:pt x="25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1" y="6"/>
                  <a:pt x="21" y="5"/>
                </a:cubicBezTo>
                <a:cubicBezTo>
                  <a:pt x="21" y="4"/>
                  <a:pt x="20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7" y="0"/>
                  <a:pt x="16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2" y="3"/>
                  <a:pt x="11" y="4"/>
                  <a:pt x="11" y="5"/>
                </a:cubicBezTo>
                <a:cubicBezTo>
                  <a:pt x="11" y="6"/>
                  <a:pt x="12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3"/>
                  <a:pt x="7" y="12"/>
                  <a:pt x="5" y="12"/>
                </a:cubicBezTo>
                <a:cubicBezTo>
                  <a:pt x="4" y="12"/>
                  <a:pt x="3" y="13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0" y="16"/>
                  <a:pt x="0" y="17"/>
                </a:cubicBezTo>
                <a:cubicBezTo>
                  <a:pt x="0" y="18"/>
                  <a:pt x="2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4" y="22"/>
                  <a:pt x="5" y="22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9"/>
                  <a:pt x="7" y="19"/>
                  <a:pt x="7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1"/>
                  <a:pt x="14" y="21"/>
                  <a:pt x="14" y="21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reeform 12"/>
          <p:cNvSpPr>
            <a:spLocks noEditPoints="1"/>
          </p:cNvSpPr>
          <p:nvPr userDrawn="1"/>
        </p:nvSpPr>
        <p:spPr bwMode="auto">
          <a:xfrm>
            <a:off x="10423175" y="799693"/>
            <a:ext cx="53709" cy="55500"/>
          </a:xfrm>
          <a:custGeom>
            <a:avLst/>
            <a:gdLst>
              <a:gd name="T0" fmla="*/ 19 w 30"/>
              <a:gd name="T1" fmla="*/ 0 h 31"/>
              <a:gd name="T2" fmla="*/ 14 w 30"/>
              <a:gd name="T3" fmla="*/ 0 h 31"/>
              <a:gd name="T4" fmla="*/ 0 w 30"/>
              <a:gd name="T5" fmla="*/ 31 h 31"/>
              <a:gd name="T6" fmla="*/ 4 w 30"/>
              <a:gd name="T7" fmla="*/ 31 h 31"/>
              <a:gd name="T8" fmla="*/ 7 w 30"/>
              <a:gd name="T9" fmla="*/ 24 h 31"/>
              <a:gd name="T10" fmla="*/ 23 w 30"/>
              <a:gd name="T11" fmla="*/ 24 h 31"/>
              <a:gd name="T12" fmla="*/ 26 w 30"/>
              <a:gd name="T13" fmla="*/ 31 h 31"/>
              <a:gd name="T14" fmla="*/ 30 w 30"/>
              <a:gd name="T15" fmla="*/ 31 h 31"/>
              <a:gd name="T16" fmla="*/ 19 w 30"/>
              <a:gd name="T17" fmla="*/ 0 h 31"/>
              <a:gd name="T18" fmla="*/ 19 w 30"/>
              <a:gd name="T19" fmla="*/ 0 h 31"/>
              <a:gd name="T20" fmla="*/ 19 w 30"/>
              <a:gd name="T21" fmla="*/ 0 h 31"/>
              <a:gd name="T22" fmla="*/ 21 w 30"/>
              <a:gd name="T23" fmla="*/ 19 h 31"/>
              <a:gd name="T24" fmla="*/ 9 w 30"/>
              <a:gd name="T25" fmla="*/ 19 h 31"/>
              <a:gd name="T26" fmla="*/ 16 w 30"/>
              <a:gd name="T27" fmla="*/ 5 h 31"/>
              <a:gd name="T28" fmla="*/ 21 w 30"/>
              <a:gd name="T29" fmla="*/ 19 h 31"/>
              <a:gd name="T30" fmla="*/ 21 w 30"/>
              <a:gd name="T31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" h="31">
                <a:moveTo>
                  <a:pt x="19" y="0"/>
                </a:moveTo>
                <a:lnTo>
                  <a:pt x="14" y="0"/>
                </a:lnTo>
                <a:lnTo>
                  <a:pt x="0" y="31"/>
                </a:lnTo>
                <a:lnTo>
                  <a:pt x="4" y="31"/>
                </a:lnTo>
                <a:lnTo>
                  <a:pt x="7" y="24"/>
                </a:lnTo>
                <a:lnTo>
                  <a:pt x="23" y="24"/>
                </a:lnTo>
                <a:lnTo>
                  <a:pt x="26" y="31"/>
                </a:lnTo>
                <a:lnTo>
                  <a:pt x="30" y="31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close/>
                <a:moveTo>
                  <a:pt x="21" y="19"/>
                </a:moveTo>
                <a:lnTo>
                  <a:pt x="9" y="19"/>
                </a:lnTo>
                <a:lnTo>
                  <a:pt x="16" y="5"/>
                </a:lnTo>
                <a:lnTo>
                  <a:pt x="21" y="19"/>
                </a:lnTo>
                <a:lnTo>
                  <a:pt x="21" y="19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reeform 13"/>
          <p:cNvSpPr>
            <a:spLocks/>
          </p:cNvSpPr>
          <p:nvPr userDrawn="1"/>
        </p:nvSpPr>
        <p:spPr bwMode="auto">
          <a:xfrm>
            <a:off x="10482256" y="799693"/>
            <a:ext cx="41177" cy="55500"/>
          </a:xfrm>
          <a:custGeom>
            <a:avLst/>
            <a:gdLst>
              <a:gd name="T0" fmla="*/ 8 w 10"/>
              <a:gd name="T1" fmla="*/ 8 h 13"/>
              <a:gd name="T2" fmla="*/ 5 w 10"/>
              <a:gd name="T3" fmla="*/ 11 h 13"/>
              <a:gd name="T4" fmla="*/ 2 w 10"/>
              <a:gd name="T5" fmla="*/ 8 h 13"/>
              <a:gd name="T6" fmla="*/ 2 w 10"/>
              <a:gd name="T7" fmla="*/ 0 h 13"/>
              <a:gd name="T8" fmla="*/ 0 w 10"/>
              <a:gd name="T9" fmla="*/ 0 h 13"/>
              <a:gd name="T10" fmla="*/ 0 w 10"/>
              <a:gd name="T11" fmla="*/ 8 h 13"/>
              <a:gd name="T12" fmla="*/ 5 w 10"/>
              <a:gd name="T13" fmla="*/ 13 h 13"/>
              <a:gd name="T14" fmla="*/ 10 w 10"/>
              <a:gd name="T15" fmla="*/ 8 h 13"/>
              <a:gd name="T16" fmla="*/ 10 w 10"/>
              <a:gd name="T17" fmla="*/ 0 h 13"/>
              <a:gd name="T18" fmla="*/ 8 w 10"/>
              <a:gd name="T19" fmla="*/ 0 h 13"/>
              <a:gd name="T20" fmla="*/ 8 w 10"/>
              <a:gd name="T21" fmla="*/ 8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" h="13">
                <a:moveTo>
                  <a:pt x="8" y="8"/>
                </a:moveTo>
                <a:cubicBezTo>
                  <a:pt x="8" y="10"/>
                  <a:pt x="7" y="11"/>
                  <a:pt x="5" y="11"/>
                </a:cubicBezTo>
                <a:cubicBezTo>
                  <a:pt x="4" y="11"/>
                  <a:pt x="2" y="10"/>
                  <a:pt x="2" y="8"/>
                </a:cubicBez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0" y="8"/>
                  <a:pt x="0" y="8"/>
                </a:cubicBezTo>
                <a:cubicBezTo>
                  <a:pt x="0" y="11"/>
                  <a:pt x="3" y="13"/>
                  <a:pt x="5" y="13"/>
                </a:cubicBezTo>
                <a:cubicBezTo>
                  <a:pt x="8" y="13"/>
                  <a:pt x="10" y="11"/>
                  <a:pt x="10" y="8"/>
                </a:cubicBezTo>
                <a:cubicBezTo>
                  <a:pt x="10" y="0"/>
                  <a:pt x="10" y="0"/>
                  <a:pt x="10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8"/>
                  <a:pt x="8" y="8"/>
                  <a:pt x="8" y="8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Freeform 14"/>
          <p:cNvSpPr>
            <a:spLocks/>
          </p:cNvSpPr>
          <p:nvPr userDrawn="1"/>
        </p:nvSpPr>
        <p:spPr bwMode="auto">
          <a:xfrm>
            <a:off x="10535965" y="799693"/>
            <a:ext cx="42967" cy="55500"/>
          </a:xfrm>
          <a:custGeom>
            <a:avLst/>
            <a:gdLst>
              <a:gd name="T0" fmla="*/ 5 w 10"/>
              <a:gd name="T1" fmla="*/ 5 h 13"/>
              <a:gd name="T2" fmla="*/ 2 w 10"/>
              <a:gd name="T3" fmla="*/ 3 h 13"/>
              <a:gd name="T4" fmla="*/ 5 w 10"/>
              <a:gd name="T5" fmla="*/ 2 h 13"/>
              <a:gd name="T6" fmla="*/ 8 w 10"/>
              <a:gd name="T7" fmla="*/ 3 h 13"/>
              <a:gd name="T8" fmla="*/ 8 w 10"/>
              <a:gd name="T9" fmla="*/ 3 h 13"/>
              <a:gd name="T10" fmla="*/ 10 w 10"/>
              <a:gd name="T11" fmla="*/ 2 h 13"/>
              <a:gd name="T12" fmla="*/ 10 w 10"/>
              <a:gd name="T13" fmla="*/ 2 h 13"/>
              <a:gd name="T14" fmla="*/ 5 w 10"/>
              <a:gd name="T15" fmla="*/ 0 h 13"/>
              <a:gd name="T16" fmla="*/ 1 w 10"/>
              <a:gd name="T17" fmla="*/ 1 h 13"/>
              <a:gd name="T18" fmla="*/ 0 w 10"/>
              <a:gd name="T19" fmla="*/ 3 h 13"/>
              <a:gd name="T20" fmla="*/ 5 w 10"/>
              <a:gd name="T21" fmla="*/ 7 h 13"/>
              <a:gd name="T22" fmla="*/ 8 w 10"/>
              <a:gd name="T23" fmla="*/ 9 h 13"/>
              <a:gd name="T24" fmla="*/ 5 w 10"/>
              <a:gd name="T25" fmla="*/ 11 h 13"/>
              <a:gd name="T26" fmla="*/ 1 w 10"/>
              <a:gd name="T27" fmla="*/ 9 h 13"/>
              <a:gd name="T28" fmla="*/ 1 w 10"/>
              <a:gd name="T29" fmla="*/ 9 h 13"/>
              <a:gd name="T30" fmla="*/ 0 w 10"/>
              <a:gd name="T31" fmla="*/ 10 h 13"/>
              <a:gd name="T32" fmla="*/ 0 w 10"/>
              <a:gd name="T33" fmla="*/ 10 h 13"/>
              <a:gd name="T34" fmla="*/ 5 w 10"/>
              <a:gd name="T35" fmla="*/ 13 h 13"/>
              <a:gd name="T36" fmla="*/ 10 w 10"/>
              <a:gd name="T37" fmla="*/ 9 h 13"/>
              <a:gd name="T38" fmla="*/ 5 w 10"/>
              <a:gd name="T39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" h="13">
                <a:moveTo>
                  <a:pt x="5" y="5"/>
                </a:moveTo>
                <a:cubicBezTo>
                  <a:pt x="3" y="5"/>
                  <a:pt x="2" y="5"/>
                  <a:pt x="2" y="3"/>
                </a:cubicBezTo>
                <a:cubicBezTo>
                  <a:pt x="2" y="2"/>
                  <a:pt x="4" y="2"/>
                  <a:pt x="5" y="2"/>
                </a:cubicBezTo>
                <a:cubicBezTo>
                  <a:pt x="6" y="2"/>
                  <a:pt x="8" y="2"/>
                  <a:pt x="8" y="3"/>
                </a:cubicBezTo>
                <a:cubicBezTo>
                  <a:pt x="8" y="3"/>
                  <a:pt x="8" y="3"/>
                  <a:pt x="8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1"/>
                  <a:pt x="7" y="0"/>
                  <a:pt x="5" y="0"/>
                </a:cubicBezTo>
                <a:cubicBezTo>
                  <a:pt x="4" y="0"/>
                  <a:pt x="2" y="0"/>
                  <a:pt x="1" y="1"/>
                </a:cubicBezTo>
                <a:cubicBezTo>
                  <a:pt x="0" y="2"/>
                  <a:pt x="0" y="3"/>
                  <a:pt x="0" y="3"/>
                </a:cubicBezTo>
                <a:cubicBezTo>
                  <a:pt x="0" y="6"/>
                  <a:pt x="3" y="7"/>
                  <a:pt x="5" y="7"/>
                </a:cubicBezTo>
                <a:cubicBezTo>
                  <a:pt x="7" y="7"/>
                  <a:pt x="8" y="8"/>
                  <a:pt x="8" y="9"/>
                </a:cubicBezTo>
                <a:cubicBezTo>
                  <a:pt x="8" y="11"/>
                  <a:pt x="6" y="11"/>
                  <a:pt x="5" y="11"/>
                </a:cubicBezTo>
                <a:cubicBezTo>
                  <a:pt x="4" y="11"/>
                  <a:pt x="2" y="11"/>
                  <a:pt x="1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2"/>
                  <a:pt x="3" y="13"/>
                  <a:pt x="5" y="13"/>
                </a:cubicBezTo>
                <a:cubicBezTo>
                  <a:pt x="8" y="13"/>
                  <a:pt x="10" y="12"/>
                  <a:pt x="10" y="9"/>
                </a:cubicBezTo>
                <a:cubicBezTo>
                  <a:pt x="10" y="6"/>
                  <a:pt x="8" y="6"/>
                  <a:pt x="5" y="5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reeform 15"/>
          <p:cNvSpPr>
            <a:spLocks/>
          </p:cNvSpPr>
          <p:nvPr userDrawn="1"/>
        </p:nvSpPr>
        <p:spPr bwMode="auto">
          <a:xfrm>
            <a:off x="10582513" y="799693"/>
            <a:ext cx="42967" cy="55500"/>
          </a:xfrm>
          <a:custGeom>
            <a:avLst/>
            <a:gdLst>
              <a:gd name="T0" fmla="*/ 0 w 24"/>
              <a:gd name="T1" fmla="*/ 5 h 31"/>
              <a:gd name="T2" fmla="*/ 10 w 24"/>
              <a:gd name="T3" fmla="*/ 5 h 31"/>
              <a:gd name="T4" fmla="*/ 10 w 24"/>
              <a:gd name="T5" fmla="*/ 31 h 31"/>
              <a:gd name="T6" fmla="*/ 15 w 24"/>
              <a:gd name="T7" fmla="*/ 31 h 31"/>
              <a:gd name="T8" fmla="*/ 15 w 24"/>
              <a:gd name="T9" fmla="*/ 5 h 31"/>
              <a:gd name="T10" fmla="*/ 24 w 24"/>
              <a:gd name="T11" fmla="*/ 5 h 31"/>
              <a:gd name="T12" fmla="*/ 24 w 24"/>
              <a:gd name="T13" fmla="*/ 0 h 31"/>
              <a:gd name="T14" fmla="*/ 0 w 24"/>
              <a:gd name="T15" fmla="*/ 0 h 31"/>
              <a:gd name="T16" fmla="*/ 0 w 24"/>
              <a:gd name="T17" fmla="*/ 5 h 31"/>
              <a:gd name="T18" fmla="*/ 0 w 24"/>
              <a:gd name="T19" fmla="*/ 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31">
                <a:moveTo>
                  <a:pt x="0" y="5"/>
                </a:moveTo>
                <a:lnTo>
                  <a:pt x="10" y="5"/>
                </a:lnTo>
                <a:lnTo>
                  <a:pt x="10" y="31"/>
                </a:lnTo>
                <a:lnTo>
                  <a:pt x="15" y="31"/>
                </a:lnTo>
                <a:lnTo>
                  <a:pt x="15" y="5"/>
                </a:lnTo>
                <a:lnTo>
                  <a:pt x="24" y="5"/>
                </a:lnTo>
                <a:lnTo>
                  <a:pt x="24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Freeform 16"/>
          <p:cNvSpPr>
            <a:spLocks noEditPoints="1"/>
          </p:cNvSpPr>
          <p:nvPr userDrawn="1"/>
        </p:nvSpPr>
        <p:spPr bwMode="auto">
          <a:xfrm>
            <a:off x="10634432" y="799693"/>
            <a:ext cx="46548" cy="55500"/>
          </a:xfrm>
          <a:custGeom>
            <a:avLst/>
            <a:gdLst>
              <a:gd name="T0" fmla="*/ 10 w 11"/>
              <a:gd name="T1" fmla="*/ 4 h 13"/>
              <a:gd name="T2" fmla="*/ 6 w 11"/>
              <a:gd name="T3" fmla="*/ 0 h 13"/>
              <a:gd name="T4" fmla="*/ 0 w 11"/>
              <a:gd name="T5" fmla="*/ 0 h 13"/>
              <a:gd name="T6" fmla="*/ 0 w 11"/>
              <a:gd name="T7" fmla="*/ 13 h 13"/>
              <a:gd name="T8" fmla="*/ 2 w 11"/>
              <a:gd name="T9" fmla="*/ 13 h 13"/>
              <a:gd name="T10" fmla="*/ 2 w 11"/>
              <a:gd name="T11" fmla="*/ 8 h 13"/>
              <a:gd name="T12" fmla="*/ 5 w 11"/>
              <a:gd name="T13" fmla="*/ 8 h 13"/>
              <a:gd name="T14" fmla="*/ 9 w 11"/>
              <a:gd name="T15" fmla="*/ 13 h 13"/>
              <a:gd name="T16" fmla="*/ 11 w 11"/>
              <a:gd name="T17" fmla="*/ 13 h 13"/>
              <a:gd name="T18" fmla="*/ 7 w 11"/>
              <a:gd name="T19" fmla="*/ 8 h 13"/>
              <a:gd name="T20" fmla="*/ 10 w 11"/>
              <a:gd name="T21" fmla="*/ 4 h 13"/>
              <a:gd name="T22" fmla="*/ 2 w 11"/>
              <a:gd name="T23" fmla="*/ 2 h 13"/>
              <a:gd name="T24" fmla="*/ 6 w 11"/>
              <a:gd name="T25" fmla="*/ 2 h 13"/>
              <a:gd name="T26" fmla="*/ 8 w 11"/>
              <a:gd name="T27" fmla="*/ 4 h 13"/>
              <a:gd name="T28" fmla="*/ 6 w 11"/>
              <a:gd name="T29" fmla="*/ 6 h 13"/>
              <a:gd name="T30" fmla="*/ 2 w 11"/>
              <a:gd name="T31" fmla="*/ 6 h 13"/>
              <a:gd name="T32" fmla="*/ 2 w 11"/>
              <a:gd name="T33" fmla="*/ 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" h="13">
                <a:moveTo>
                  <a:pt x="10" y="4"/>
                </a:moveTo>
                <a:cubicBezTo>
                  <a:pt x="10" y="2"/>
                  <a:pt x="9" y="0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8"/>
                  <a:pt x="2" y="8"/>
                  <a:pt x="2" y="8"/>
                </a:cubicBezTo>
                <a:cubicBezTo>
                  <a:pt x="5" y="8"/>
                  <a:pt x="5" y="8"/>
                  <a:pt x="5" y="8"/>
                </a:cubicBezTo>
                <a:cubicBezTo>
                  <a:pt x="9" y="13"/>
                  <a:pt x="9" y="13"/>
                  <a:pt x="9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7" y="8"/>
                  <a:pt x="7" y="8"/>
                  <a:pt x="7" y="8"/>
                </a:cubicBezTo>
                <a:cubicBezTo>
                  <a:pt x="9" y="8"/>
                  <a:pt x="10" y="6"/>
                  <a:pt x="10" y="4"/>
                </a:cubicBezTo>
                <a:close/>
                <a:moveTo>
                  <a:pt x="2" y="2"/>
                </a:moveTo>
                <a:cubicBezTo>
                  <a:pt x="6" y="2"/>
                  <a:pt x="6" y="2"/>
                  <a:pt x="6" y="2"/>
                </a:cubicBezTo>
                <a:cubicBezTo>
                  <a:pt x="8" y="2"/>
                  <a:pt x="8" y="3"/>
                  <a:pt x="8" y="4"/>
                </a:cubicBezTo>
                <a:cubicBezTo>
                  <a:pt x="8" y="5"/>
                  <a:pt x="8" y="6"/>
                  <a:pt x="6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Freeform 17"/>
          <p:cNvSpPr>
            <a:spLocks noEditPoints="1"/>
          </p:cNvSpPr>
          <p:nvPr userDrawn="1"/>
        </p:nvSpPr>
        <p:spPr bwMode="auto">
          <a:xfrm>
            <a:off x="10684560" y="799693"/>
            <a:ext cx="55500" cy="55500"/>
          </a:xfrm>
          <a:custGeom>
            <a:avLst/>
            <a:gdLst>
              <a:gd name="T0" fmla="*/ 19 w 31"/>
              <a:gd name="T1" fmla="*/ 0 h 31"/>
              <a:gd name="T2" fmla="*/ 14 w 31"/>
              <a:gd name="T3" fmla="*/ 0 h 31"/>
              <a:gd name="T4" fmla="*/ 0 w 31"/>
              <a:gd name="T5" fmla="*/ 31 h 31"/>
              <a:gd name="T6" fmla="*/ 5 w 31"/>
              <a:gd name="T7" fmla="*/ 31 h 31"/>
              <a:gd name="T8" fmla="*/ 7 w 31"/>
              <a:gd name="T9" fmla="*/ 24 h 31"/>
              <a:gd name="T10" fmla="*/ 24 w 31"/>
              <a:gd name="T11" fmla="*/ 24 h 31"/>
              <a:gd name="T12" fmla="*/ 26 w 31"/>
              <a:gd name="T13" fmla="*/ 31 h 31"/>
              <a:gd name="T14" fmla="*/ 31 w 31"/>
              <a:gd name="T15" fmla="*/ 31 h 31"/>
              <a:gd name="T16" fmla="*/ 19 w 31"/>
              <a:gd name="T17" fmla="*/ 0 h 31"/>
              <a:gd name="T18" fmla="*/ 19 w 31"/>
              <a:gd name="T19" fmla="*/ 0 h 31"/>
              <a:gd name="T20" fmla="*/ 19 w 31"/>
              <a:gd name="T21" fmla="*/ 0 h 31"/>
              <a:gd name="T22" fmla="*/ 21 w 31"/>
              <a:gd name="T23" fmla="*/ 19 h 31"/>
              <a:gd name="T24" fmla="*/ 10 w 31"/>
              <a:gd name="T25" fmla="*/ 19 h 31"/>
              <a:gd name="T26" fmla="*/ 17 w 31"/>
              <a:gd name="T27" fmla="*/ 5 h 31"/>
              <a:gd name="T28" fmla="*/ 21 w 31"/>
              <a:gd name="T29" fmla="*/ 19 h 31"/>
              <a:gd name="T30" fmla="*/ 21 w 31"/>
              <a:gd name="T31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" h="31">
                <a:moveTo>
                  <a:pt x="19" y="0"/>
                </a:moveTo>
                <a:lnTo>
                  <a:pt x="14" y="0"/>
                </a:lnTo>
                <a:lnTo>
                  <a:pt x="0" y="31"/>
                </a:lnTo>
                <a:lnTo>
                  <a:pt x="5" y="31"/>
                </a:lnTo>
                <a:lnTo>
                  <a:pt x="7" y="24"/>
                </a:lnTo>
                <a:lnTo>
                  <a:pt x="24" y="24"/>
                </a:lnTo>
                <a:lnTo>
                  <a:pt x="26" y="31"/>
                </a:lnTo>
                <a:lnTo>
                  <a:pt x="31" y="31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close/>
                <a:moveTo>
                  <a:pt x="21" y="19"/>
                </a:moveTo>
                <a:lnTo>
                  <a:pt x="10" y="19"/>
                </a:lnTo>
                <a:lnTo>
                  <a:pt x="17" y="5"/>
                </a:lnTo>
                <a:lnTo>
                  <a:pt x="21" y="19"/>
                </a:lnTo>
                <a:lnTo>
                  <a:pt x="21" y="19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Freeform 18"/>
          <p:cNvSpPr>
            <a:spLocks/>
          </p:cNvSpPr>
          <p:nvPr userDrawn="1"/>
        </p:nvSpPr>
        <p:spPr bwMode="auto">
          <a:xfrm>
            <a:off x="10749011" y="799693"/>
            <a:ext cx="37596" cy="55500"/>
          </a:xfrm>
          <a:custGeom>
            <a:avLst/>
            <a:gdLst>
              <a:gd name="T0" fmla="*/ 4 w 21"/>
              <a:gd name="T1" fmla="*/ 0 h 31"/>
              <a:gd name="T2" fmla="*/ 0 w 21"/>
              <a:gd name="T3" fmla="*/ 0 h 31"/>
              <a:gd name="T4" fmla="*/ 0 w 21"/>
              <a:gd name="T5" fmla="*/ 31 h 31"/>
              <a:gd name="T6" fmla="*/ 21 w 21"/>
              <a:gd name="T7" fmla="*/ 31 h 31"/>
              <a:gd name="T8" fmla="*/ 21 w 21"/>
              <a:gd name="T9" fmla="*/ 26 h 31"/>
              <a:gd name="T10" fmla="*/ 4 w 21"/>
              <a:gd name="T11" fmla="*/ 26 h 31"/>
              <a:gd name="T12" fmla="*/ 4 w 21"/>
              <a:gd name="T13" fmla="*/ 0 h 31"/>
              <a:gd name="T14" fmla="*/ 4 w 21"/>
              <a:gd name="T1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" h="31">
                <a:moveTo>
                  <a:pt x="4" y="0"/>
                </a:moveTo>
                <a:lnTo>
                  <a:pt x="0" y="0"/>
                </a:lnTo>
                <a:lnTo>
                  <a:pt x="0" y="31"/>
                </a:lnTo>
                <a:lnTo>
                  <a:pt x="21" y="31"/>
                </a:lnTo>
                <a:lnTo>
                  <a:pt x="21" y="26"/>
                </a:lnTo>
                <a:lnTo>
                  <a:pt x="4" y="26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Freeform 19"/>
          <p:cNvSpPr>
            <a:spLocks/>
          </p:cNvSpPr>
          <p:nvPr userDrawn="1"/>
        </p:nvSpPr>
        <p:spPr bwMode="auto">
          <a:xfrm>
            <a:off x="10790189" y="799693"/>
            <a:ext cx="8952" cy="55500"/>
          </a:xfrm>
          <a:custGeom>
            <a:avLst/>
            <a:gdLst>
              <a:gd name="T0" fmla="*/ 0 w 5"/>
              <a:gd name="T1" fmla="*/ 31 h 31"/>
              <a:gd name="T2" fmla="*/ 5 w 5"/>
              <a:gd name="T3" fmla="*/ 31 h 31"/>
              <a:gd name="T4" fmla="*/ 5 w 5"/>
              <a:gd name="T5" fmla="*/ 0 h 31"/>
              <a:gd name="T6" fmla="*/ 0 w 5"/>
              <a:gd name="T7" fmla="*/ 0 h 31"/>
              <a:gd name="T8" fmla="*/ 0 w 5"/>
              <a:gd name="T9" fmla="*/ 31 h 31"/>
              <a:gd name="T10" fmla="*/ 0 w 5"/>
              <a:gd name="T1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" h="31">
                <a:moveTo>
                  <a:pt x="0" y="31"/>
                </a:moveTo>
                <a:lnTo>
                  <a:pt x="5" y="31"/>
                </a:lnTo>
                <a:lnTo>
                  <a:pt x="5" y="0"/>
                </a:lnTo>
                <a:lnTo>
                  <a:pt x="0" y="0"/>
                </a:lnTo>
                <a:lnTo>
                  <a:pt x="0" y="31"/>
                </a:lnTo>
                <a:lnTo>
                  <a:pt x="0" y="3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reeform 20"/>
          <p:cNvSpPr>
            <a:spLocks noEditPoints="1"/>
          </p:cNvSpPr>
          <p:nvPr userDrawn="1"/>
        </p:nvSpPr>
        <p:spPr bwMode="auto">
          <a:xfrm>
            <a:off x="10808092" y="799693"/>
            <a:ext cx="59080" cy="55500"/>
          </a:xfrm>
          <a:custGeom>
            <a:avLst/>
            <a:gdLst>
              <a:gd name="T0" fmla="*/ 19 w 33"/>
              <a:gd name="T1" fmla="*/ 0 h 31"/>
              <a:gd name="T2" fmla="*/ 14 w 33"/>
              <a:gd name="T3" fmla="*/ 0 h 31"/>
              <a:gd name="T4" fmla="*/ 0 w 33"/>
              <a:gd name="T5" fmla="*/ 31 h 31"/>
              <a:gd name="T6" fmla="*/ 7 w 33"/>
              <a:gd name="T7" fmla="*/ 31 h 31"/>
              <a:gd name="T8" fmla="*/ 9 w 33"/>
              <a:gd name="T9" fmla="*/ 24 h 31"/>
              <a:gd name="T10" fmla="*/ 23 w 33"/>
              <a:gd name="T11" fmla="*/ 24 h 31"/>
              <a:gd name="T12" fmla="*/ 26 w 33"/>
              <a:gd name="T13" fmla="*/ 31 h 31"/>
              <a:gd name="T14" fmla="*/ 33 w 33"/>
              <a:gd name="T15" fmla="*/ 31 h 31"/>
              <a:gd name="T16" fmla="*/ 19 w 33"/>
              <a:gd name="T17" fmla="*/ 0 h 31"/>
              <a:gd name="T18" fmla="*/ 19 w 33"/>
              <a:gd name="T19" fmla="*/ 0 h 31"/>
              <a:gd name="T20" fmla="*/ 19 w 33"/>
              <a:gd name="T21" fmla="*/ 0 h 31"/>
              <a:gd name="T22" fmla="*/ 23 w 33"/>
              <a:gd name="T23" fmla="*/ 19 h 31"/>
              <a:gd name="T24" fmla="*/ 12 w 33"/>
              <a:gd name="T25" fmla="*/ 19 h 31"/>
              <a:gd name="T26" fmla="*/ 16 w 33"/>
              <a:gd name="T27" fmla="*/ 5 h 31"/>
              <a:gd name="T28" fmla="*/ 23 w 33"/>
              <a:gd name="T29" fmla="*/ 19 h 31"/>
              <a:gd name="T30" fmla="*/ 23 w 33"/>
              <a:gd name="T31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" h="31">
                <a:moveTo>
                  <a:pt x="19" y="0"/>
                </a:moveTo>
                <a:lnTo>
                  <a:pt x="14" y="0"/>
                </a:lnTo>
                <a:lnTo>
                  <a:pt x="0" y="31"/>
                </a:lnTo>
                <a:lnTo>
                  <a:pt x="7" y="31"/>
                </a:lnTo>
                <a:lnTo>
                  <a:pt x="9" y="24"/>
                </a:lnTo>
                <a:lnTo>
                  <a:pt x="23" y="24"/>
                </a:lnTo>
                <a:lnTo>
                  <a:pt x="26" y="31"/>
                </a:lnTo>
                <a:lnTo>
                  <a:pt x="33" y="31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close/>
                <a:moveTo>
                  <a:pt x="23" y="19"/>
                </a:moveTo>
                <a:lnTo>
                  <a:pt x="12" y="19"/>
                </a:lnTo>
                <a:lnTo>
                  <a:pt x="16" y="5"/>
                </a:lnTo>
                <a:lnTo>
                  <a:pt x="23" y="19"/>
                </a:lnTo>
                <a:lnTo>
                  <a:pt x="23" y="19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reeform 21"/>
          <p:cNvSpPr>
            <a:spLocks/>
          </p:cNvSpPr>
          <p:nvPr userDrawn="1"/>
        </p:nvSpPr>
        <p:spPr bwMode="auto">
          <a:xfrm>
            <a:off x="10876123" y="799693"/>
            <a:ext cx="41177" cy="55500"/>
          </a:xfrm>
          <a:custGeom>
            <a:avLst/>
            <a:gdLst>
              <a:gd name="T0" fmla="*/ 19 w 23"/>
              <a:gd name="T1" fmla="*/ 21 h 31"/>
              <a:gd name="T2" fmla="*/ 2 w 23"/>
              <a:gd name="T3" fmla="*/ 0 h 31"/>
              <a:gd name="T4" fmla="*/ 0 w 23"/>
              <a:gd name="T5" fmla="*/ 0 h 31"/>
              <a:gd name="T6" fmla="*/ 0 w 23"/>
              <a:gd name="T7" fmla="*/ 31 h 31"/>
              <a:gd name="T8" fmla="*/ 4 w 23"/>
              <a:gd name="T9" fmla="*/ 31 h 31"/>
              <a:gd name="T10" fmla="*/ 4 w 23"/>
              <a:gd name="T11" fmla="*/ 10 h 31"/>
              <a:gd name="T12" fmla="*/ 21 w 23"/>
              <a:gd name="T13" fmla="*/ 31 h 31"/>
              <a:gd name="T14" fmla="*/ 23 w 23"/>
              <a:gd name="T15" fmla="*/ 31 h 31"/>
              <a:gd name="T16" fmla="*/ 23 w 23"/>
              <a:gd name="T17" fmla="*/ 0 h 31"/>
              <a:gd name="T18" fmla="*/ 19 w 23"/>
              <a:gd name="T19" fmla="*/ 0 h 31"/>
              <a:gd name="T20" fmla="*/ 19 w 23"/>
              <a:gd name="T21" fmla="*/ 21 h 31"/>
              <a:gd name="T22" fmla="*/ 19 w 23"/>
              <a:gd name="T23" fmla="*/ 2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" h="31">
                <a:moveTo>
                  <a:pt x="19" y="21"/>
                </a:moveTo>
                <a:lnTo>
                  <a:pt x="2" y="0"/>
                </a:lnTo>
                <a:lnTo>
                  <a:pt x="0" y="0"/>
                </a:lnTo>
                <a:lnTo>
                  <a:pt x="0" y="31"/>
                </a:lnTo>
                <a:lnTo>
                  <a:pt x="4" y="31"/>
                </a:lnTo>
                <a:lnTo>
                  <a:pt x="4" y="10"/>
                </a:lnTo>
                <a:lnTo>
                  <a:pt x="21" y="31"/>
                </a:lnTo>
                <a:lnTo>
                  <a:pt x="23" y="31"/>
                </a:lnTo>
                <a:lnTo>
                  <a:pt x="23" y="0"/>
                </a:lnTo>
                <a:lnTo>
                  <a:pt x="19" y="0"/>
                </a:lnTo>
                <a:lnTo>
                  <a:pt x="19" y="21"/>
                </a:lnTo>
                <a:lnTo>
                  <a:pt x="19" y="2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Freeform 22"/>
          <p:cNvSpPr>
            <a:spLocks/>
          </p:cNvSpPr>
          <p:nvPr userDrawn="1"/>
        </p:nvSpPr>
        <p:spPr bwMode="auto">
          <a:xfrm>
            <a:off x="10956687" y="799693"/>
            <a:ext cx="50129" cy="55500"/>
          </a:xfrm>
          <a:custGeom>
            <a:avLst/>
            <a:gdLst>
              <a:gd name="T0" fmla="*/ 10 w 12"/>
              <a:gd name="T1" fmla="*/ 10 h 13"/>
              <a:gd name="T2" fmla="*/ 7 w 12"/>
              <a:gd name="T3" fmla="*/ 11 h 13"/>
              <a:gd name="T4" fmla="*/ 2 w 12"/>
              <a:gd name="T5" fmla="*/ 6 h 13"/>
              <a:gd name="T6" fmla="*/ 7 w 12"/>
              <a:gd name="T7" fmla="*/ 2 h 13"/>
              <a:gd name="T8" fmla="*/ 10 w 12"/>
              <a:gd name="T9" fmla="*/ 3 h 13"/>
              <a:gd name="T10" fmla="*/ 10 w 12"/>
              <a:gd name="T11" fmla="*/ 3 h 13"/>
              <a:gd name="T12" fmla="*/ 11 w 12"/>
              <a:gd name="T13" fmla="*/ 2 h 13"/>
              <a:gd name="T14" fmla="*/ 11 w 12"/>
              <a:gd name="T15" fmla="*/ 2 h 13"/>
              <a:gd name="T16" fmla="*/ 7 w 12"/>
              <a:gd name="T17" fmla="*/ 0 h 13"/>
              <a:gd name="T18" fmla="*/ 2 w 12"/>
              <a:gd name="T19" fmla="*/ 2 h 13"/>
              <a:gd name="T20" fmla="*/ 0 w 12"/>
              <a:gd name="T21" fmla="*/ 6 h 13"/>
              <a:gd name="T22" fmla="*/ 7 w 12"/>
              <a:gd name="T23" fmla="*/ 13 h 13"/>
              <a:gd name="T24" fmla="*/ 11 w 12"/>
              <a:gd name="T25" fmla="*/ 11 h 13"/>
              <a:gd name="T26" fmla="*/ 12 w 12"/>
              <a:gd name="T27" fmla="*/ 11 h 13"/>
              <a:gd name="T28" fmla="*/ 10 w 12"/>
              <a:gd name="T29" fmla="*/ 9 h 13"/>
              <a:gd name="T30" fmla="*/ 10 w 12"/>
              <a:gd name="T31" fmla="*/ 1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" h="13">
                <a:moveTo>
                  <a:pt x="10" y="10"/>
                </a:moveTo>
                <a:cubicBezTo>
                  <a:pt x="9" y="10"/>
                  <a:pt x="8" y="11"/>
                  <a:pt x="7" y="11"/>
                </a:cubicBezTo>
                <a:cubicBezTo>
                  <a:pt x="3" y="11"/>
                  <a:pt x="2" y="9"/>
                  <a:pt x="2" y="6"/>
                </a:cubicBezTo>
                <a:cubicBezTo>
                  <a:pt x="2" y="4"/>
                  <a:pt x="4" y="2"/>
                  <a:pt x="7" y="2"/>
                </a:cubicBezTo>
                <a:cubicBezTo>
                  <a:pt x="8" y="2"/>
                  <a:pt x="9" y="2"/>
                  <a:pt x="10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10" y="1"/>
                  <a:pt x="8" y="0"/>
                  <a:pt x="7" y="0"/>
                </a:cubicBezTo>
                <a:cubicBezTo>
                  <a:pt x="5" y="0"/>
                  <a:pt x="3" y="0"/>
                  <a:pt x="2" y="2"/>
                </a:cubicBezTo>
                <a:cubicBezTo>
                  <a:pt x="1" y="3"/>
                  <a:pt x="0" y="5"/>
                  <a:pt x="0" y="6"/>
                </a:cubicBezTo>
                <a:cubicBezTo>
                  <a:pt x="0" y="10"/>
                  <a:pt x="2" y="13"/>
                  <a:pt x="7" y="13"/>
                </a:cubicBezTo>
                <a:cubicBezTo>
                  <a:pt x="8" y="13"/>
                  <a:pt x="10" y="12"/>
                  <a:pt x="11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10"/>
                  <a:pt x="10" y="10"/>
                  <a:pt x="10" y="1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Freeform 23"/>
          <p:cNvSpPr>
            <a:spLocks noEditPoints="1"/>
          </p:cNvSpPr>
          <p:nvPr userDrawn="1"/>
        </p:nvSpPr>
        <p:spPr bwMode="auto">
          <a:xfrm>
            <a:off x="11006816" y="799693"/>
            <a:ext cx="59080" cy="55500"/>
          </a:xfrm>
          <a:custGeom>
            <a:avLst/>
            <a:gdLst>
              <a:gd name="T0" fmla="*/ 19 w 33"/>
              <a:gd name="T1" fmla="*/ 0 h 31"/>
              <a:gd name="T2" fmla="*/ 14 w 33"/>
              <a:gd name="T3" fmla="*/ 0 h 31"/>
              <a:gd name="T4" fmla="*/ 0 w 33"/>
              <a:gd name="T5" fmla="*/ 31 h 31"/>
              <a:gd name="T6" fmla="*/ 5 w 33"/>
              <a:gd name="T7" fmla="*/ 31 h 31"/>
              <a:gd name="T8" fmla="*/ 9 w 33"/>
              <a:gd name="T9" fmla="*/ 24 h 31"/>
              <a:gd name="T10" fmla="*/ 24 w 33"/>
              <a:gd name="T11" fmla="*/ 24 h 31"/>
              <a:gd name="T12" fmla="*/ 26 w 33"/>
              <a:gd name="T13" fmla="*/ 31 h 31"/>
              <a:gd name="T14" fmla="*/ 33 w 33"/>
              <a:gd name="T15" fmla="*/ 31 h 31"/>
              <a:gd name="T16" fmla="*/ 19 w 33"/>
              <a:gd name="T17" fmla="*/ 0 h 31"/>
              <a:gd name="T18" fmla="*/ 19 w 33"/>
              <a:gd name="T19" fmla="*/ 0 h 31"/>
              <a:gd name="T20" fmla="*/ 19 w 33"/>
              <a:gd name="T21" fmla="*/ 0 h 31"/>
              <a:gd name="T22" fmla="*/ 21 w 33"/>
              <a:gd name="T23" fmla="*/ 19 h 31"/>
              <a:gd name="T24" fmla="*/ 9 w 33"/>
              <a:gd name="T25" fmla="*/ 19 h 31"/>
              <a:gd name="T26" fmla="*/ 16 w 33"/>
              <a:gd name="T27" fmla="*/ 5 h 31"/>
              <a:gd name="T28" fmla="*/ 21 w 33"/>
              <a:gd name="T29" fmla="*/ 19 h 31"/>
              <a:gd name="T30" fmla="*/ 21 w 33"/>
              <a:gd name="T31" fmla="*/ 19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3" h="31">
                <a:moveTo>
                  <a:pt x="19" y="0"/>
                </a:moveTo>
                <a:lnTo>
                  <a:pt x="14" y="0"/>
                </a:lnTo>
                <a:lnTo>
                  <a:pt x="0" y="31"/>
                </a:lnTo>
                <a:lnTo>
                  <a:pt x="5" y="31"/>
                </a:lnTo>
                <a:lnTo>
                  <a:pt x="9" y="24"/>
                </a:lnTo>
                <a:lnTo>
                  <a:pt x="24" y="24"/>
                </a:lnTo>
                <a:lnTo>
                  <a:pt x="26" y="31"/>
                </a:lnTo>
                <a:lnTo>
                  <a:pt x="33" y="31"/>
                </a:lnTo>
                <a:lnTo>
                  <a:pt x="19" y="0"/>
                </a:lnTo>
                <a:lnTo>
                  <a:pt x="19" y="0"/>
                </a:lnTo>
                <a:lnTo>
                  <a:pt x="19" y="0"/>
                </a:lnTo>
                <a:close/>
                <a:moveTo>
                  <a:pt x="21" y="19"/>
                </a:moveTo>
                <a:lnTo>
                  <a:pt x="9" y="19"/>
                </a:lnTo>
                <a:lnTo>
                  <a:pt x="16" y="5"/>
                </a:lnTo>
                <a:lnTo>
                  <a:pt x="21" y="19"/>
                </a:lnTo>
                <a:lnTo>
                  <a:pt x="21" y="19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Freeform 24"/>
          <p:cNvSpPr>
            <a:spLocks/>
          </p:cNvSpPr>
          <p:nvPr userDrawn="1"/>
        </p:nvSpPr>
        <p:spPr bwMode="auto">
          <a:xfrm>
            <a:off x="11062315" y="799693"/>
            <a:ext cx="41177" cy="55500"/>
          </a:xfrm>
          <a:custGeom>
            <a:avLst/>
            <a:gdLst>
              <a:gd name="T0" fmla="*/ 0 w 23"/>
              <a:gd name="T1" fmla="*/ 5 h 31"/>
              <a:gd name="T2" fmla="*/ 9 w 23"/>
              <a:gd name="T3" fmla="*/ 5 h 31"/>
              <a:gd name="T4" fmla="*/ 9 w 23"/>
              <a:gd name="T5" fmla="*/ 31 h 31"/>
              <a:gd name="T6" fmla="*/ 14 w 23"/>
              <a:gd name="T7" fmla="*/ 31 h 31"/>
              <a:gd name="T8" fmla="*/ 14 w 23"/>
              <a:gd name="T9" fmla="*/ 5 h 31"/>
              <a:gd name="T10" fmla="*/ 23 w 23"/>
              <a:gd name="T11" fmla="*/ 5 h 31"/>
              <a:gd name="T12" fmla="*/ 23 w 23"/>
              <a:gd name="T13" fmla="*/ 0 h 31"/>
              <a:gd name="T14" fmla="*/ 0 w 23"/>
              <a:gd name="T15" fmla="*/ 0 h 31"/>
              <a:gd name="T16" fmla="*/ 0 w 23"/>
              <a:gd name="T17" fmla="*/ 5 h 31"/>
              <a:gd name="T18" fmla="*/ 0 w 23"/>
              <a:gd name="T19" fmla="*/ 5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31">
                <a:moveTo>
                  <a:pt x="0" y="5"/>
                </a:moveTo>
                <a:lnTo>
                  <a:pt x="9" y="5"/>
                </a:lnTo>
                <a:lnTo>
                  <a:pt x="9" y="31"/>
                </a:lnTo>
                <a:lnTo>
                  <a:pt x="14" y="31"/>
                </a:lnTo>
                <a:lnTo>
                  <a:pt x="14" y="5"/>
                </a:lnTo>
                <a:lnTo>
                  <a:pt x="23" y="5"/>
                </a:lnTo>
                <a:lnTo>
                  <a:pt x="23" y="0"/>
                </a:lnTo>
                <a:lnTo>
                  <a:pt x="0" y="0"/>
                </a:lnTo>
                <a:lnTo>
                  <a:pt x="0" y="5"/>
                </a:lnTo>
                <a:lnTo>
                  <a:pt x="0" y="5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Freeform 25"/>
          <p:cNvSpPr>
            <a:spLocks/>
          </p:cNvSpPr>
          <p:nvPr userDrawn="1"/>
        </p:nvSpPr>
        <p:spPr bwMode="auto">
          <a:xfrm>
            <a:off x="11112444" y="799693"/>
            <a:ext cx="46548" cy="55500"/>
          </a:xfrm>
          <a:custGeom>
            <a:avLst/>
            <a:gdLst>
              <a:gd name="T0" fmla="*/ 21 w 26"/>
              <a:gd name="T1" fmla="*/ 12 h 31"/>
              <a:gd name="T2" fmla="*/ 5 w 26"/>
              <a:gd name="T3" fmla="*/ 12 h 31"/>
              <a:gd name="T4" fmla="*/ 5 w 26"/>
              <a:gd name="T5" fmla="*/ 0 h 31"/>
              <a:gd name="T6" fmla="*/ 0 w 26"/>
              <a:gd name="T7" fmla="*/ 0 h 31"/>
              <a:gd name="T8" fmla="*/ 0 w 26"/>
              <a:gd name="T9" fmla="*/ 31 h 31"/>
              <a:gd name="T10" fmla="*/ 5 w 26"/>
              <a:gd name="T11" fmla="*/ 31 h 31"/>
              <a:gd name="T12" fmla="*/ 5 w 26"/>
              <a:gd name="T13" fmla="*/ 17 h 31"/>
              <a:gd name="T14" fmla="*/ 21 w 26"/>
              <a:gd name="T15" fmla="*/ 17 h 31"/>
              <a:gd name="T16" fmla="*/ 21 w 26"/>
              <a:gd name="T17" fmla="*/ 31 h 31"/>
              <a:gd name="T18" fmla="*/ 26 w 26"/>
              <a:gd name="T19" fmla="*/ 31 h 31"/>
              <a:gd name="T20" fmla="*/ 26 w 26"/>
              <a:gd name="T21" fmla="*/ 0 h 31"/>
              <a:gd name="T22" fmla="*/ 21 w 26"/>
              <a:gd name="T23" fmla="*/ 0 h 31"/>
              <a:gd name="T24" fmla="*/ 21 w 26"/>
              <a:gd name="T25" fmla="*/ 12 h 31"/>
              <a:gd name="T26" fmla="*/ 21 w 26"/>
              <a:gd name="T27" fmla="*/ 12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6" h="31">
                <a:moveTo>
                  <a:pt x="21" y="12"/>
                </a:moveTo>
                <a:lnTo>
                  <a:pt x="5" y="12"/>
                </a:lnTo>
                <a:lnTo>
                  <a:pt x="5" y="0"/>
                </a:lnTo>
                <a:lnTo>
                  <a:pt x="0" y="0"/>
                </a:lnTo>
                <a:lnTo>
                  <a:pt x="0" y="31"/>
                </a:lnTo>
                <a:lnTo>
                  <a:pt x="5" y="31"/>
                </a:lnTo>
                <a:lnTo>
                  <a:pt x="5" y="17"/>
                </a:lnTo>
                <a:lnTo>
                  <a:pt x="21" y="17"/>
                </a:lnTo>
                <a:lnTo>
                  <a:pt x="21" y="31"/>
                </a:lnTo>
                <a:lnTo>
                  <a:pt x="26" y="31"/>
                </a:lnTo>
                <a:lnTo>
                  <a:pt x="26" y="0"/>
                </a:lnTo>
                <a:lnTo>
                  <a:pt x="21" y="0"/>
                </a:lnTo>
                <a:lnTo>
                  <a:pt x="21" y="12"/>
                </a:lnTo>
                <a:lnTo>
                  <a:pt x="21" y="12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Freeform 26"/>
          <p:cNvSpPr>
            <a:spLocks noEditPoints="1"/>
          </p:cNvSpPr>
          <p:nvPr userDrawn="1"/>
        </p:nvSpPr>
        <p:spPr bwMode="auto">
          <a:xfrm>
            <a:off x="11167944" y="799693"/>
            <a:ext cx="55500" cy="55500"/>
          </a:xfrm>
          <a:custGeom>
            <a:avLst/>
            <a:gdLst>
              <a:gd name="T0" fmla="*/ 6 w 13"/>
              <a:gd name="T1" fmla="*/ 0 h 13"/>
              <a:gd name="T2" fmla="*/ 0 w 13"/>
              <a:gd name="T3" fmla="*/ 6 h 13"/>
              <a:gd name="T4" fmla="*/ 6 w 13"/>
              <a:gd name="T5" fmla="*/ 13 h 13"/>
              <a:gd name="T6" fmla="*/ 13 w 13"/>
              <a:gd name="T7" fmla="*/ 6 h 13"/>
              <a:gd name="T8" fmla="*/ 6 w 13"/>
              <a:gd name="T9" fmla="*/ 0 h 13"/>
              <a:gd name="T10" fmla="*/ 6 w 13"/>
              <a:gd name="T11" fmla="*/ 11 h 13"/>
              <a:gd name="T12" fmla="*/ 2 w 13"/>
              <a:gd name="T13" fmla="*/ 6 h 13"/>
              <a:gd name="T14" fmla="*/ 6 w 13"/>
              <a:gd name="T15" fmla="*/ 2 h 13"/>
              <a:gd name="T16" fmla="*/ 11 w 13"/>
              <a:gd name="T17" fmla="*/ 6 h 13"/>
              <a:gd name="T18" fmla="*/ 6 w 13"/>
              <a:gd name="T19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" h="13">
                <a:moveTo>
                  <a:pt x="6" y="0"/>
                </a:moveTo>
                <a:cubicBezTo>
                  <a:pt x="3" y="0"/>
                  <a:pt x="0" y="3"/>
                  <a:pt x="0" y="6"/>
                </a:cubicBezTo>
                <a:cubicBezTo>
                  <a:pt x="0" y="10"/>
                  <a:pt x="2" y="13"/>
                  <a:pt x="6" y="13"/>
                </a:cubicBezTo>
                <a:cubicBezTo>
                  <a:pt x="11" y="13"/>
                  <a:pt x="13" y="10"/>
                  <a:pt x="13" y="6"/>
                </a:cubicBezTo>
                <a:cubicBezTo>
                  <a:pt x="13" y="3"/>
                  <a:pt x="11" y="0"/>
                  <a:pt x="6" y="0"/>
                </a:cubicBezTo>
                <a:close/>
                <a:moveTo>
                  <a:pt x="6" y="11"/>
                </a:moveTo>
                <a:cubicBezTo>
                  <a:pt x="3" y="11"/>
                  <a:pt x="2" y="9"/>
                  <a:pt x="2" y="6"/>
                </a:cubicBezTo>
                <a:cubicBezTo>
                  <a:pt x="2" y="4"/>
                  <a:pt x="3" y="2"/>
                  <a:pt x="6" y="2"/>
                </a:cubicBezTo>
                <a:cubicBezTo>
                  <a:pt x="9" y="2"/>
                  <a:pt x="11" y="4"/>
                  <a:pt x="11" y="6"/>
                </a:cubicBezTo>
                <a:cubicBezTo>
                  <a:pt x="11" y="9"/>
                  <a:pt x="9" y="11"/>
                  <a:pt x="6" y="11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Freeform 27"/>
          <p:cNvSpPr>
            <a:spLocks/>
          </p:cNvSpPr>
          <p:nvPr userDrawn="1"/>
        </p:nvSpPr>
        <p:spPr bwMode="auto">
          <a:xfrm>
            <a:off x="11230604" y="799693"/>
            <a:ext cx="39387" cy="55500"/>
          </a:xfrm>
          <a:custGeom>
            <a:avLst/>
            <a:gdLst>
              <a:gd name="T0" fmla="*/ 5 w 22"/>
              <a:gd name="T1" fmla="*/ 0 h 31"/>
              <a:gd name="T2" fmla="*/ 0 w 22"/>
              <a:gd name="T3" fmla="*/ 0 h 31"/>
              <a:gd name="T4" fmla="*/ 0 w 22"/>
              <a:gd name="T5" fmla="*/ 31 h 31"/>
              <a:gd name="T6" fmla="*/ 22 w 22"/>
              <a:gd name="T7" fmla="*/ 31 h 31"/>
              <a:gd name="T8" fmla="*/ 22 w 22"/>
              <a:gd name="T9" fmla="*/ 26 h 31"/>
              <a:gd name="T10" fmla="*/ 5 w 22"/>
              <a:gd name="T11" fmla="*/ 26 h 31"/>
              <a:gd name="T12" fmla="*/ 5 w 22"/>
              <a:gd name="T13" fmla="*/ 0 h 31"/>
              <a:gd name="T14" fmla="*/ 5 w 22"/>
              <a:gd name="T1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" h="31">
                <a:moveTo>
                  <a:pt x="5" y="0"/>
                </a:moveTo>
                <a:lnTo>
                  <a:pt x="0" y="0"/>
                </a:lnTo>
                <a:lnTo>
                  <a:pt x="0" y="31"/>
                </a:lnTo>
                <a:lnTo>
                  <a:pt x="22" y="31"/>
                </a:lnTo>
                <a:lnTo>
                  <a:pt x="22" y="26"/>
                </a:lnTo>
                <a:lnTo>
                  <a:pt x="5" y="26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Freeform 28"/>
          <p:cNvSpPr>
            <a:spLocks/>
          </p:cNvSpPr>
          <p:nvPr userDrawn="1"/>
        </p:nvSpPr>
        <p:spPr bwMode="auto">
          <a:xfrm>
            <a:off x="11273572" y="799693"/>
            <a:ext cx="8952" cy="55500"/>
          </a:xfrm>
          <a:custGeom>
            <a:avLst/>
            <a:gdLst>
              <a:gd name="T0" fmla="*/ 0 w 5"/>
              <a:gd name="T1" fmla="*/ 31 h 31"/>
              <a:gd name="T2" fmla="*/ 5 w 5"/>
              <a:gd name="T3" fmla="*/ 31 h 31"/>
              <a:gd name="T4" fmla="*/ 5 w 5"/>
              <a:gd name="T5" fmla="*/ 0 h 31"/>
              <a:gd name="T6" fmla="*/ 0 w 5"/>
              <a:gd name="T7" fmla="*/ 0 h 31"/>
              <a:gd name="T8" fmla="*/ 0 w 5"/>
              <a:gd name="T9" fmla="*/ 31 h 31"/>
              <a:gd name="T10" fmla="*/ 0 w 5"/>
              <a:gd name="T1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" h="31">
                <a:moveTo>
                  <a:pt x="0" y="31"/>
                </a:moveTo>
                <a:lnTo>
                  <a:pt x="5" y="31"/>
                </a:lnTo>
                <a:lnTo>
                  <a:pt x="5" y="0"/>
                </a:lnTo>
                <a:lnTo>
                  <a:pt x="0" y="0"/>
                </a:lnTo>
                <a:lnTo>
                  <a:pt x="0" y="31"/>
                </a:lnTo>
                <a:lnTo>
                  <a:pt x="0" y="3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Freeform 29"/>
          <p:cNvSpPr>
            <a:spLocks/>
          </p:cNvSpPr>
          <p:nvPr userDrawn="1"/>
        </p:nvSpPr>
        <p:spPr bwMode="auto">
          <a:xfrm>
            <a:off x="11295056" y="799693"/>
            <a:ext cx="46548" cy="55500"/>
          </a:xfrm>
          <a:custGeom>
            <a:avLst/>
            <a:gdLst>
              <a:gd name="T0" fmla="*/ 9 w 11"/>
              <a:gd name="T1" fmla="*/ 10 h 13"/>
              <a:gd name="T2" fmla="*/ 6 w 11"/>
              <a:gd name="T3" fmla="*/ 11 h 13"/>
              <a:gd name="T4" fmla="*/ 2 w 11"/>
              <a:gd name="T5" fmla="*/ 6 h 13"/>
              <a:gd name="T6" fmla="*/ 6 w 11"/>
              <a:gd name="T7" fmla="*/ 2 h 13"/>
              <a:gd name="T8" fmla="*/ 9 w 11"/>
              <a:gd name="T9" fmla="*/ 3 h 13"/>
              <a:gd name="T10" fmla="*/ 10 w 11"/>
              <a:gd name="T11" fmla="*/ 3 h 13"/>
              <a:gd name="T12" fmla="*/ 11 w 11"/>
              <a:gd name="T13" fmla="*/ 2 h 13"/>
              <a:gd name="T14" fmla="*/ 11 w 11"/>
              <a:gd name="T15" fmla="*/ 2 h 13"/>
              <a:gd name="T16" fmla="*/ 6 w 11"/>
              <a:gd name="T17" fmla="*/ 0 h 13"/>
              <a:gd name="T18" fmla="*/ 1 w 11"/>
              <a:gd name="T19" fmla="*/ 2 h 13"/>
              <a:gd name="T20" fmla="*/ 0 w 11"/>
              <a:gd name="T21" fmla="*/ 6 h 13"/>
              <a:gd name="T22" fmla="*/ 6 w 11"/>
              <a:gd name="T23" fmla="*/ 13 h 13"/>
              <a:gd name="T24" fmla="*/ 11 w 11"/>
              <a:gd name="T25" fmla="*/ 11 h 13"/>
              <a:gd name="T26" fmla="*/ 11 w 11"/>
              <a:gd name="T27" fmla="*/ 11 h 13"/>
              <a:gd name="T28" fmla="*/ 10 w 11"/>
              <a:gd name="T29" fmla="*/ 9 h 13"/>
              <a:gd name="T30" fmla="*/ 9 w 11"/>
              <a:gd name="T31" fmla="*/ 10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" h="13">
                <a:moveTo>
                  <a:pt x="9" y="10"/>
                </a:moveTo>
                <a:cubicBezTo>
                  <a:pt x="9" y="10"/>
                  <a:pt x="7" y="11"/>
                  <a:pt x="6" y="11"/>
                </a:cubicBezTo>
                <a:cubicBezTo>
                  <a:pt x="3" y="11"/>
                  <a:pt x="2" y="9"/>
                  <a:pt x="2" y="6"/>
                </a:cubicBezTo>
                <a:cubicBezTo>
                  <a:pt x="2" y="4"/>
                  <a:pt x="3" y="2"/>
                  <a:pt x="6" y="2"/>
                </a:cubicBezTo>
                <a:cubicBezTo>
                  <a:pt x="7" y="2"/>
                  <a:pt x="8" y="2"/>
                  <a:pt x="9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11" y="2"/>
                  <a:pt x="11" y="2"/>
                  <a:pt x="11" y="2"/>
                </a:cubicBezTo>
                <a:cubicBezTo>
                  <a:pt x="11" y="2"/>
                  <a:pt x="11" y="2"/>
                  <a:pt x="11" y="2"/>
                </a:cubicBezTo>
                <a:cubicBezTo>
                  <a:pt x="9" y="1"/>
                  <a:pt x="8" y="0"/>
                  <a:pt x="6" y="0"/>
                </a:cubicBezTo>
                <a:cubicBezTo>
                  <a:pt x="4" y="0"/>
                  <a:pt x="3" y="0"/>
                  <a:pt x="1" y="2"/>
                </a:cubicBezTo>
                <a:cubicBezTo>
                  <a:pt x="0" y="3"/>
                  <a:pt x="0" y="5"/>
                  <a:pt x="0" y="6"/>
                </a:cubicBezTo>
                <a:cubicBezTo>
                  <a:pt x="0" y="10"/>
                  <a:pt x="2" y="13"/>
                  <a:pt x="6" y="13"/>
                </a:cubicBezTo>
                <a:cubicBezTo>
                  <a:pt x="8" y="13"/>
                  <a:pt x="10" y="12"/>
                  <a:pt x="11" y="11"/>
                </a:cubicBezTo>
                <a:cubicBezTo>
                  <a:pt x="11" y="11"/>
                  <a:pt x="11" y="11"/>
                  <a:pt x="11" y="11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10"/>
                  <a:pt x="9" y="10"/>
                  <a:pt x="9" y="1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11375619" y="799693"/>
            <a:ext cx="46548" cy="55500"/>
          </a:xfrm>
          <a:custGeom>
            <a:avLst/>
            <a:gdLst>
              <a:gd name="T0" fmla="*/ 9 w 11"/>
              <a:gd name="T1" fmla="*/ 8 h 13"/>
              <a:gd name="T2" fmla="*/ 5 w 11"/>
              <a:gd name="T3" fmla="*/ 11 h 13"/>
              <a:gd name="T4" fmla="*/ 2 w 11"/>
              <a:gd name="T5" fmla="*/ 8 h 13"/>
              <a:gd name="T6" fmla="*/ 2 w 11"/>
              <a:gd name="T7" fmla="*/ 0 h 13"/>
              <a:gd name="T8" fmla="*/ 0 w 11"/>
              <a:gd name="T9" fmla="*/ 0 h 13"/>
              <a:gd name="T10" fmla="*/ 0 w 11"/>
              <a:gd name="T11" fmla="*/ 8 h 13"/>
              <a:gd name="T12" fmla="*/ 5 w 11"/>
              <a:gd name="T13" fmla="*/ 13 h 13"/>
              <a:gd name="T14" fmla="*/ 11 w 11"/>
              <a:gd name="T15" fmla="*/ 8 h 13"/>
              <a:gd name="T16" fmla="*/ 11 w 11"/>
              <a:gd name="T17" fmla="*/ 0 h 13"/>
              <a:gd name="T18" fmla="*/ 9 w 11"/>
              <a:gd name="T19" fmla="*/ 0 h 13"/>
              <a:gd name="T20" fmla="*/ 9 w 11"/>
              <a:gd name="T21" fmla="*/ 8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" h="13">
                <a:moveTo>
                  <a:pt x="9" y="8"/>
                </a:moveTo>
                <a:cubicBezTo>
                  <a:pt x="9" y="10"/>
                  <a:pt x="7" y="11"/>
                  <a:pt x="5" y="11"/>
                </a:cubicBezTo>
                <a:cubicBezTo>
                  <a:pt x="4" y="11"/>
                  <a:pt x="2" y="10"/>
                  <a:pt x="2" y="8"/>
                </a:cubicBez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8"/>
                  <a:pt x="0" y="8"/>
                  <a:pt x="0" y="8"/>
                </a:cubicBezTo>
                <a:cubicBezTo>
                  <a:pt x="0" y="11"/>
                  <a:pt x="3" y="13"/>
                  <a:pt x="5" y="13"/>
                </a:cubicBezTo>
                <a:cubicBezTo>
                  <a:pt x="8" y="13"/>
                  <a:pt x="11" y="11"/>
                  <a:pt x="11" y="8"/>
                </a:cubicBezTo>
                <a:cubicBezTo>
                  <a:pt x="11" y="0"/>
                  <a:pt x="11" y="0"/>
                  <a:pt x="11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8"/>
                  <a:pt x="9" y="8"/>
                  <a:pt x="9" y="8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11434700" y="799693"/>
            <a:ext cx="41177" cy="55500"/>
          </a:xfrm>
          <a:custGeom>
            <a:avLst/>
            <a:gdLst>
              <a:gd name="T0" fmla="*/ 19 w 23"/>
              <a:gd name="T1" fmla="*/ 21 h 31"/>
              <a:gd name="T2" fmla="*/ 2 w 23"/>
              <a:gd name="T3" fmla="*/ 0 h 31"/>
              <a:gd name="T4" fmla="*/ 0 w 23"/>
              <a:gd name="T5" fmla="*/ 0 h 31"/>
              <a:gd name="T6" fmla="*/ 0 w 23"/>
              <a:gd name="T7" fmla="*/ 31 h 31"/>
              <a:gd name="T8" fmla="*/ 4 w 23"/>
              <a:gd name="T9" fmla="*/ 31 h 31"/>
              <a:gd name="T10" fmla="*/ 4 w 23"/>
              <a:gd name="T11" fmla="*/ 10 h 31"/>
              <a:gd name="T12" fmla="*/ 21 w 23"/>
              <a:gd name="T13" fmla="*/ 31 h 31"/>
              <a:gd name="T14" fmla="*/ 23 w 23"/>
              <a:gd name="T15" fmla="*/ 31 h 31"/>
              <a:gd name="T16" fmla="*/ 23 w 23"/>
              <a:gd name="T17" fmla="*/ 0 h 31"/>
              <a:gd name="T18" fmla="*/ 19 w 23"/>
              <a:gd name="T19" fmla="*/ 0 h 31"/>
              <a:gd name="T20" fmla="*/ 19 w 23"/>
              <a:gd name="T21" fmla="*/ 21 h 31"/>
              <a:gd name="T22" fmla="*/ 19 w 23"/>
              <a:gd name="T23" fmla="*/ 2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" h="31">
                <a:moveTo>
                  <a:pt x="19" y="21"/>
                </a:moveTo>
                <a:lnTo>
                  <a:pt x="2" y="0"/>
                </a:lnTo>
                <a:lnTo>
                  <a:pt x="0" y="0"/>
                </a:lnTo>
                <a:lnTo>
                  <a:pt x="0" y="31"/>
                </a:lnTo>
                <a:lnTo>
                  <a:pt x="4" y="31"/>
                </a:lnTo>
                <a:lnTo>
                  <a:pt x="4" y="10"/>
                </a:lnTo>
                <a:lnTo>
                  <a:pt x="21" y="31"/>
                </a:lnTo>
                <a:lnTo>
                  <a:pt x="23" y="31"/>
                </a:lnTo>
                <a:lnTo>
                  <a:pt x="23" y="0"/>
                </a:lnTo>
                <a:lnTo>
                  <a:pt x="19" y="0"/>
                </a:lnTo>
                <a:lnTo>
                  <a:pt x="19" y="21"/>
                </a:lnTo>
                <a:lnTo>
                  <a:pt x="19" y="2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Freeform 32"/>
          <p:cNvSpPr>
            <a:spLocks/>
          </p:cNvSpPr>
          <p:nvPr userDrawn="1"/>
        </p:nvSpPr>
        <p:spPr bwMode="auto">
          <a:xfrm>
            <a:off x="11493780" y="799693"/>
            <a:ext cx="8952" cy="55500"/>
          </a:xfrm>
          <a:custGeom>
            <a:avLst/>
            <a:gdLst>
              <a:gd name="T0" fmla="*/ 0 w 5"/>
              <a:gd name="T1" fmla="*/ 31 h 31"/>
              <a:gd name="T2" fmla="*/ 5 w 5"/>
              <a:gd name="T3" fmla="*/ 31 h 31"/>
              <a:gd name="T4" fmla="*/ 5 w 5"/>
              <a:gd name="T5" fmla="*/ 0 h 31"/>
              <a:gd name="T6" fmla="*/ 0 w 5"/>
              <a:gd name="T7" fmla="*/ 0 h 31"/>
              <a:gd name="T8" fmla="*/ 0 w 5"/>
              <a:gd name="T9" fmla="*/ 31 h 31"/>
              <a:gd name="T10" fmla="*/ 0 w 5"/>
              <a:gd name="T1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" h="31">
                <a:moveTo>
                  <a:pt x="0" y="31"/>
                </a:moveTo>
                <a:lnTo>
                  <a:pt x="5" y="31"/>
                </a:lnTo>
                <a:lnTo>
                  <a:pt x="5" y="0"/>
                </a:lnTo>
                <a:lnTo>
                  <a:pt x="0" y="0"/>
                </a:lnTo>
                <a:lnTo>
                  <a:pt x="0" y="31"/>
                </a:lnTo>
                <a:lnTo>
                  <a:pt x="0" y="3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Freeform 33"/>
          <p:cNvSpPr>
            <a:spLocks/>
          </p:cNvSpPr>
          <p:nvPr userDrawn="1"/>
        </p:nvSpPr>
        <p:spPr bwMode="auto">
          <a:xfrm>
            <a:off x="11509893" y="799693"/>
            <a:ext cx="51919" cy="55500"/>
          </a:xfrm>
          <a:custGeom>
            <a:avLst/>
            <a:gdLst>
              <a:gd name="T0" fmla="*/ 5 w 29"/>
              <a:gd name="T1" fmla="*/ 0 h 31"/>
              <a:gd name="T2" fmla="*/ 0 w 29"/>
              <a:gd name="T3" fmla="*/ 0 h 31"/>
              <a:gd name="T4" fmla="*/ 12 w 29"/>
              <a:gd name="T5" fmla="*/ 31 h 31"/>
              <a:gd name="T6" fmla="*/ 17 w 29"/>
              <a:gd name="T7" fmla="*/ 31 h 31"/>
              <a:gd name="T8" fmla="*/ 29 w 29"/>
              <a:gd name="T9" fmla="*/ 0 h 31"/>
              <a:gd name="T10" fmla="*/ 24 w 29"/>
              <a:gd name="T11" fmla="*/ 0 h 31"/>
              <a:gd name="T12" fmla="*/ 14 w 29"/>
              <a:gd name="T13" fmla="*/ 24 h 31"/>
              <a:gd name="T14" fmla="*/ 5 w 29"/>
              <a:gd name="T15" fmla="*/ 0 h 31"/>
              <a:gd name="T16" fmla="*/ 5 w 29"/>
              <a:gd name="T17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" h="31">
                <a:moveTo>
                  <a:pt x="5" y="0"/>
                </a:moveTo>
                <a:lnTo>
                  <a:pt x="0" y="0"/>
                </a:lnTo>
                <a:lnTo>
                  <a:pt x="12" y="31"/>
                </a:lnTo>
                <a:lnTo>
                  <a:pt x="17" y="31"/>
                </a:lnTo>
                <a:lnTo>
                  <a:pt x="29" y="0"/>
                </a:lnTo>
                <a:lnTo>
                  <a:pt x="24" y="0"/>
                </a:lnTo>
                <a:lnTo>
                  <a:pt x="14" y="24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Freeform 34"/>
          <p:cNvSpPr>
            <a:spLocks/>
          </p:cNvSpPr>
          <p:nvPr userDrawn="1"/>
        </p:nvSpPr>
        <p:spPr bwMode="auto">
          <a:xfrm>
            <a:off x="11568973" y="799693"/>
            <a:ext cx="39387" cy="55500"/>
          </a:xfrm>
          <a:custGeom>
            <a:avLst/>
            <a:gdLst>
              <a:gd name="T0" fmla="*/ 5 w 22"/>
              <a:gd name="T1" fmla="*/ 17 h 31"/>
              <a:gd name="T2" fmla="*/ 22 w 22"/>
              <a:gd name="T3" fmla="*/ 17 h 31"/>
              <a:gd name="T4" fmla="*/ 22 w 22"/>
              <a:gd name="T5" fmla="*/ 12 h 31"/>
              <a:gd name="T6" fmla="*/ 5 w 22"/>
              <a:gd name="T7" fmla="*/ 12 h 31"/>
              <a:gd name="T8" fmla="*/ 5 w 22"/>
              <a:gd name="T9" fmla="*/ 5 h 31"/>
              <a:gd name="T10" fmla="*/ 22 w 22"/>
              <a:gd name="T11" fmla="*/ 5 h 31"/>
              <a:gd name="T12" fmla="*/ 22 w 22"/>
              <a:gd name="T13" fmla="*/ 0 h 31"/>
              <a:gd name="T14" fmla="*/ 0 w 22"/>
              <a:gd name="T15" fmla="*/ 0 h 31"/>
              <a:gd name="T16" fmla="*/ 0 w 22"/>
              <a:gd name="T17" fmla="*/ 31 h 31"/>
              <a:gd name="T18" fmla="*/ 22 w 22"/>
              <a:gd name="T19" fmla="*/ 31 h 31"/>
              <a:gd name="T20" fmla="*/ 22 w 22"/>
              <a:gd name="T21" fmla="*/ 26 h 31"/>
              <a:gd name="T22" fmla="*/ 5 w 22"/>
              <a:gd name="T23" fmla="*/ 26 h 31"/>
              <a:gd name="T24" fmla="*/ 5 w 22"/>
              <a:gd name="T25" fmla="*/ 17 h 31"/>
              <a:gd name="T26" fmla="*/ 5 w 22"/>
              <a:gd name="T27" fmla="*/ 17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" h="31">
                <a:moveTo>
                  <a:pt x="5" y="17"/>
                </a:moveTo>
                <a:lnTo>
                  <a:pt x="22" y="17"/>
                </a:lnTo>
                <a:lnTo>
                  <a:pt x="22" y="12"/>
                </a:lnTo>
                <a:lnTo>
                  <a:pt x="5" y="12"/>
                </a:lnTo>
                <a:lnTo>
                  <a:pt x="5" y="5"/>
                </a:lnTo>
                <a:lnTo>
                  <a:pt x="22" y="5"/>
                </a:lnTo>
                <a:lnTo>
                  <a:pt x="22" y="0"/>
                </a:lnTo>
                <a:lnTo>
                  <a:pt x="0" y="0"/>
                </a:lnTo>
                <a:lnTo>
                  <a:pt x="0" y="31"/>
                </a:lnTo>
                <a:lnTo>
                  <a:pt x="22" y="31"/>
                </a:lnTo>
                <a:lnTo>
                  <a:pt x="22" y="26"/>
                </a:lnTo>
                <a:lnTo>
                  <a:pt x="5" y="26"/>
                </a:lnTo>
                <a:lnTo>
                  <a:pt x="5" y="17"/>
                </a:lnTo>
                <a:lnTo>
                  <a:pt x="5" y="17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Freeform 35"/>
          <p:cNvSpPr>
            <a:spLocks noEditPoints="1"/>
          </p:cNvSpPr>
          <p:nvPr userDrawn="1"/>
        </p:nvSpPr>
        <p:spPr bwMode="auto">
          <a:xfrm>
            <a:off x="11620892" y="799693"/>
            <a:ext cx="46548" cy="55500"/>
          </a:xfrm>
          <a:custGeom>
            <a:avLst/>
            <a:gdLst>
              <a:gd name="T0" fmla="*/ 10 w 11"/>
              <a:gd name="T1" fmla="*/ 4 h 13"/>
              <a:gd name="T2" fmla="*/ 6 w 11"/>
              <a:gd name="T3" fmla="*/ 0 h 13"/>
              <a:gd name="T4" fmla="*/ 0 w 11"/>
              <a:gd name="T5" fmla="*/ 0 h 13"/>
              <a:gd name="T6" fmla="*/ 0 w 11"/>
              <a:gd name="T7" fmla="*/ 13 h 13"/>
              <a:gd name="T8" fmla="*/ 2 w 11"/>
              <a:gd name="T9" fmla="*/ 13 h 13"/>
              <a:gd name="T10" fmla="*/ 2 w 11"/>
              <a:gd name="T11" fmla="*/ 8 h 13"/>
              <a:gd name="T12" fmla="*/ 4 w 11"/>
              <a:gd name="T13" fmla="*/ 8 h 13"/>
              <a:gd name="T14" fmla="*/ 8 w 11"/>
              <a:gd name="T15" fmla="*/ 13 h 13"/>
              <a:gd name="T16" fmla="*/ 11 w 11"/>
              <a:gd name="T17" fmla="*/ 13 h 13"/>
              <a:gd name="T18" fmla="*/ 7 w 11"/>
              <a:gd name="T19" fmla="*/ 8 h 13"/>
              <a:gd name="T20" fmla="*/ 10 w 11"/>
              <a:gd name="T21" fmla="*/ 4 h 13"/>
              <a:gd name="T22" fmla="*/ 2 w 11"/>
              <a:gd name="T23" fmla="*/ 2 h 13"/>
              <a:gd name="T24" fmla="*/ 6 w 11"/>
              <a:gd name="T25" fmla="*/ 2 h 13"/>
              <a:gd name="T26" fmla="*/ 8 w 11"/>
              <a:gd name="T27" fmla="*/ 4 h 13"/>
              <a:gd name="T28" fmla="*/ 6 w 11"/>
              <a:gd name="T29" fmla="*/ 6 h 13"/>
              <a:gd name="T30" fmla="*/ 2 w 11"/>
              <a:gd name="T31" fmla="*/ 6 h 13"/>
              <a:gd name="T32" fmla="*/ 2 w 11"/>
              <a:gd name="T33" fmla="*/ 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" h="13">
                <a:moveTo>
                  <a:pt x="10" y="4"/>
                </a:moveTo>
                <a:cubicBezTo>
                  <a:pt x="10" y="2"/>
                  <a:pt x="9" y="0"/>
                  <a:pt x="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"/>
                  <a:pt x="0" y="13"/>
                  <a:pt x="0" y="13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8"/>
                  <a:pt x="2" y="8"/>
                  <a:pt x="2" y="8"/>
                </a:cubicBezTo>
                <a:cubicBezTo>
                  <a:pt x="4" y="8"/>
                  <a:pt x="4" y="8"/>
                  <a:pt x="4" y="8"/>
                </a:cubicBezTo>
                <a:cubicBezTo>
                  <a:pt x="8" y="13"/>
                  <a:pt x="8" y="13"/>
                  <a:pt x="8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7" y="8"/>
                  <a:pt x="7" y="8"/>
                  <a:pt x="7" y="8"/>
                </a:cubicBezTo>
                <a:cubicBezTo>
                  <a:pt x="9" y="8"/>
                  <a:pt x="10" y="6"/>
                  <a:pt x="10" y="4"/>
                </a:cubicBezTo>
                <a:close/>
                <a:moveTo>
                  <a:pt x="2" y="2"/>
                </a:moveTo>
                <a:cubicBezTo>
                  <a:pt x="6" y="2"/>
                  <a:pt x="6" y="2"/>
                  <a:pt x="6" y="2"/>
                </a:cubicBezTo>
                <a:cubicBezTo>
                  <a:pt x="7" y="2"/>
                  <a:pt x="8" y="3"/>
                  <a:pt x="8" y="4"/>
                </a:cubicBezTo>
                <a:cubicBezTo>
                  <a:pt x="8" y="5"/>
                  <a:pt x="7" y="6"/>
                  <a:pt x="6" y="6"/>
                </a:cubicBezTo>
                <a:cubicBezTo>
                  <a:pt x="2" y="6"/>
                  <a:pt x="2" y="6"/>
                  <a:pt x="2" y="6"/>
                </a:cubicBezTo>
                <a:cubicBezTo>
                  <a:pt x="2" y="2"/>
                  <a:pt x="2" y="2"/>
                  <a:pt x="2" y="2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Freeform 36"/>
          <p:cNvSpPr>
            <a:spLocks/>
          </p:cNvSpPr>
          <p:nvPr userDrawn="1"/>
        </p:nvSpPr>
        <p:spPr bwMode="auto">
          <a:xfrm>
            <a:off x="11671020" y="799693"/>
            <a:ext cx="42967" cy="55500"/>
          </a:xfrm>
          <a:custGeom>
            <a:avLst/>
            <a:gdLst>
              <a:gd name="T0" fmla="*/ 5 w 10"/>
              <a:gd name="T1" fmla="*/ 5 h 13"/>
              <a:gd name="T2" fmla="*/ 2 w 10"/>
              <a:gd name="T3" fmla="*/ 3 h 13"/>
              <a:gd name="T4" fmla="*/ 5 w 10"/>
              <a:gd name="T5" fmla="*/ 2 h 13"/>
              <a:gd name="T6" fmla="*/ 8 w 10"/>
              <a:gd name="T7" fmla="*/ 3 h 13"/>
              <a:gd name="T8" fmla="*/ 9 w 10"/>
              <a:gd name="T9" fmla="*/ 3 h 13"/>
              <a:gd name="T10" fmla="*/ 10 w 10"/>
              <a:gd name="T11" fmla="*/ 2 h 13"/>
              <a:gd name="T12" fmla="*/ 10 w 10"/>
              <a:gd name="T13" fmla="*/ 2 h 13"/>
              <a:gd name="T14" fmla="*/ 5 w 10"/>
              <a:gd name="T15" fmla="*/ 0 h 13"/>
              <a:gd name="T16" fmla="*/ 1 w 10"/>
              <a:gd name="T17" fmla="*/ 1 h 13"/>
              <a:gd name="T18" fmla="*/ 0 w 10"/>
              <a:gd name="T19" fmla="*/ 3 h 13"/>
              <a:gd name="T20" fmla="*/ 5 w 10"/>
              <a:gd name="T21" fmla="*/ 7 h 13"/>
              <a:gd name="T22" fmla="*/ 8 w 10"/>
              <a:gd name="T23" fmla="*/ 9 h 13"/>
              <a:gd name="T24" fmla="*/ 5 w 10"/>
              <a:gd name="T25" fmla="*/ 11 h 13"/>
              <a:gd name="T26" fmla="*/ 2 w 10"/>
              <a:gd name="T27" fmla="*/ 9 h 13"/>
              <a:gd name="T28" fmla="*/ 1 w 10"/>
              <a:gd name="T29" fmla="*/ 9 h 13"/>
              <a:gd name="T30" fmla="*/ 0 w 10"/>
              <a:gd name="T31" fmla="*/ 10 h 13"/>
              <a:gd name="T32" fmla="*/ 0 w 10"/>
              <a:gd name="T33" fmla="*/ 10 h 13"/>
              <a:gd name="T34" fmla="*/ 5 w 10"/>
              <a:gd name="T35" fmla="*/ 13 h 13"/>
              <a:gd name="T36" fmla="*/ 10 w 10"/>
              <a:gd name="T37" fmla="*/ 9 h 13"/>
              <a:gd name="T38" fmla="*/ 5 w 10"/>
              <a:gd name="T39" fmla="*/ 5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" h="13">
                <a:moveTo>
                  <a:pt x="5" y="5"/>
                </a:moveTo>
                <a:cubicBezTo>
                  <a:pt x="4" y="5"/>
                  <a:pt x="2" y="5"/>
                  <a:pt x="2" y="3"/>
                </a:cubicBezTo>
                <a:cubicBezTo>
                  <a:pt x="2" y="2"/>
                  <a:pt x="4" y="2"/>
                  <a:pt x="5" y="2"/>
                </a:cubicBezTo>
                <a:cubicBezTo>
                  <a:pt x="7" y="2"/>
                  <a:pt x="8" y="2"/>
                  <a:pt x="8" y="3"/>
                </a:cubicBezTo>
                <a:cubicBezTo>
                  <a:pt x="9" y="3"/>
                  <a:pt x="9" y="3"/>
                  <a:pt x="9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1"/>
                  <a:pt x="7" y="0"/>
                  <a:pt x="5" y="0"/>
                </a:cubicBezTo>
                <a:cubicBezTo>
                  <a:pt x="4" y="0"/>
                  <a:pt x="2" y="0"/>
                  <a:pt x="1" y="1"/>
                </a:cubicBezTo>
                <a:cubicBezTo>
                  <a:pt x="1" y="2"/>
                  <a:pt x="0" y="3"/>
                  <a:pt x="0" y="3"/>
                </a:cubicBezTo>
                <a:cubicBezTo>
                  <a:pt x="0" y="6"/>
                  <a:pt x="3" y="7"/>
                  <a:pt x="5" y="7"/>
                </a:cubicBezTo>
                <a:cubicBezTo>
                  <a:pt x="7" y="7"/>
                  <a:pt x="8" y="8"/>
                  <a:pt x="8" y="9"/>
                </a:cubicBezTo>
                <a:cubicBezTo>
                  <a:pt x="8" y="11"/>
                  <a:pt x="6" y="11"/>
                  <a:pt x="5" y="11"/>
                </a:cubicBezTo>
                <a:cubicBezTo>
                  <a:pt x="4" y="11"/>
                  <a:pt x="2" y="11"/>
                  <a:pt x="2" y="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0"/>
                  <a:pt x="0" y="10"/>
                </a:cubicBezTo>
                <a:cubicBezTo>
                  <a:pt x="0" y="10"/>
                  <a:pt x="0" y="10"/>
                  <a:pt x="0" y="10"/>
                </a:cubicBezTo>
                <a:cubicBezTo>
                  <a:pt x="1" y="12"/>
                  <a:pt x="3" y="13"/>
                  <a:pt x="5" y="13"/>
                </a:cubicBezTo>
                <a:cubicBezTo>
                  <a:pt x="8" y="13"/>
                  <a:pt x="10" y="12"/>
                  <a:pt x="10" y="9"/>
                </a:cubicBezTo>
                <a:cubicBezTo>
                  <a:pt x="10" y="6"/>
                  <a:pt x="8" y="6"/>
                  <a:pt x="5" y="5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Freeform 37"/>
          <p:cNvSpPr>
            <a:spLocks/>
          </p:cNvSpPr>
          <p:nvPr userDrawn="1"/>
        </p:nvSpPr>
        <p:spPr bwMode="auto">
          <a:xfrm>
            <a:off x="11726520" y="799693"/>
            <a:ext cx="8952" cy="55500"/>
          </a:xfrm>
          <a:custGeom>
            <a:avLst/>
            <a:gdLst>
              <a:gd name="T0" fmla="*/ 0 w 5"/>
              <a:gd name="T1" fmla="*/ 31 h 31"/>
              <a:gd name="T2" fmla="*/ 5 w 5"/>
              <a:gd name="T3" fmla="*/ 31 h 31"/>
              <a:gd name="T4" fmla="*/ 5 w 5"/>
              <a:gd name="T5" fmla="*/ 0 h 31"/>
              <a:gd name="T6" fmla="*/ 0 w 5"/>
              <a:gd name="T7" fmla="*/ 0 h 31"/>
              <a:gd name="T8" fmla="*/ 0 w 5"/>
              <a:gd name="T9" fmla="*/ 31 h 31"/>
              <a:gd name="T10" fmla="*/ 0 w 5"/>
              <a:gd name="T11" fmla="*/ 31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" h="31">
                <a:moveTo>
                  <a:pt x="0" y="31"/>
                </a:moveTo>
                <a:lnTo>
                  <a:pt x="5" y="31"/>
                </a:lnTo>
                <a:lnTo>
                  <a:pt x="5" y="0"/>
                </a:lnTo>
                <a:lnTo>
                  <a:pt x="0" y="0"/>
                </a:lnTo>
                <a:lnTo>
                  <a:pt x="0" y="31"/>
                </a:lnTo>
                <a:lnTo>
                  <a:pt x="0" y="31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Freeform 38"/>
          <p:cNvSpPr>
            <a:spLocks/>
          </p:cNvSpPr>
          <p:nvPr userDrawn="1"/>
        </p:nvSpPr>
        <p:spPr bwMode="auto">
          <a:xfrm>
            <a:off x="11742633" y="799693"/>
            <a:ext cx="89515" cy="55500"/>
          </a:xfrm>
          <a:custGeom>
            <a:avLst/>
            <a:gdLst>
              <a:gd name="T0" fmla="*/ 29 w 50"/>
              <a:gd name="T1" fmla="*/ 0 h 31"/>
              <a:gd name="T2" fmla="*/ 0 w 50"/>
              <a:gd name="T3" fmla="*/ 0 h 31"/>
              <a:gd name="T4" fmla="*/ 0 w 50"/>
              <a:gd name="T5" fmla="*/ 5 h 31"/>
              <a:gd name="T6" fmla="*/ 10 w 50"/>
              <a:gd name="T7" fmla="*/ 5 h 31"/>
              <a:gd name="T8" fmla="*/ 10 w 50"/>
              <a:gd name="T9" fmla="*/ 31 h 31"/>
              <a:gd name="T10" fmla="*/ 15 w 50"/>
              <a:gd name="T11" fmla="*/ 31 h 31"/>
              <a:gd name="T12" fmla="*/ 15 w 50"/>
              <a:gd name="T13" fmla="*/ 5 h 31"/>
              <a:gd name="T14" fmla="*/ 24 w 50"/>
              <a:gd name="T15" fmla="*/ 5 h 31"/>
              <a:gd name="T16" fmla="*/ 33 w 50"/>
              <a:gd name="T17" fmla="*/ 19 h 31"/>
              <a:gd name="T18" fmla="*/ 33 w 50"/>
              <a:gd name="T19" fmla="*/ 31 h 31"/>
              <a:gd name="T20" fmla="*/ 38 w 50"/>
              <a:gd name="T21" fmla="*/ 31 h 31"/>
              <a:gd name="T22" fmla="*/ 38 w 50"/>
              <a:gd name="T23" fmla="*/ 19 h 31"/>
              <a:gd name="T24" fmla="*/ 50 w 50"/>
              <a:gd name="T25" fmla="*/ 3 h 31"/>
              <a:gd name="T26" fmla="*/ 50 w 50"/>
              <a:gd name="T27" fmla="*/ 0 h 31"/>
              <a:gd name="T28" fmla="*/ 50 w 50"/>
              <a:gd name="T29" fmla="*/ 0 h 31"/>
              <a:gd name="T30" fmla="*/ 45 w 50"/>
              <a:gd name="T31" fmla="*/ 0 h 31"/>
              <a:gd name="T32" fmla="*/ 36 w 50"/>
              <a:gd name="T33" fmla="*/ 14 h 31"/>
              <a:gd name="T34" fmla="*/ 29 w 50"/>
              <a:gd name="T35" fmla="*/ 0 h 31"/>
              <a:gd name="T36" fmla="*/ 29 w 50"/>
              <a:gd name="T37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31">
                <a:moveTo>
                  <a:pt x="29" y="0"/>
                </a:moveTo>
                <a:lnTo>
                  <a:pt x="0" y="0"/>
                </a:lnTo>
                <a:lnTo>
                  <a:pt x="0" y="5"/>
                </a:lnTo>
                <a:lnTo>
                  <a:pt x="10" y="5"/>
                </a:lnTo>
                <a:lnTo>
                  <a:pt x="10" y="31"/>
                </a:lnTo>
                <a:lnTo>
                  <a:pt x="15" y="31"/>
                </a:lnTo>
                <a:lnTo>
                  <a:pt x="15" y="5"/>
                </a:lnTo>
                <a:lnTo>
                  <a:pt x="24" y="5"/>
                </a:lnTo>
                <a:lnTo>
                  <a:pt x="33" y="19"/>
                </a:lnTo>
                <a:lnTo>
                  <a:pt x="33" y="31"/>
                </a:lnTo>
                <a:lnTo>
                  <a:pt x="38" y="31"/>
                </a:lnTo>
                <a:lnTo>
                  <a:pt x="38" y="19"/>
                </a:lnTo>
                <a:lnTo>
                  <a:pt x="50" y="3"/>
                </a:lnTo>
                <a:lnTo>
                  <a:pt x="50" y="0"/>
                </a:lnTo>
                <a:lnTo>
                  <a:pt x="50" y="0"/>
                </a:lnTo>
                <a:lnTo>
                  <a:pt x="45" y="0"/>
                </a:lnTo>
                <a:lnTo>
                  <a:pt x="36" y="14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Freeform 39"/>
          <p:cNvSpPr>
            <a:spLocks/>
          </p:cNvSpPr>
          <p:nvPr userDrawn="1"/>
        </p:nvSpPr>
        <p:spPr bwMode="auto">
          <a:xfrm>
            <a:off x="11534957" y="359278"/>
            <a:ext cx="297191" cy="377755"/>
          </a:xfrm>
          <a:custGeom>
            <a:avLst/>
            <a:gdLst>
              <a:gd name="T0" fmla="*/ 70 w 70"/>
              <a:gd name="T1" fmla="*/ 0 h 89"/>
              <a:gd name="T2" fmla="*/ 70 w 70"/>
              <a:gd name="T3" fmla="*/ 55 h 89"/>
              <a:gd name="T4" fmla="*/ 37 w 70"/>
              <a:gd name="T5" fmla="*/ 89 h 89"/>
              <a:gd name="T6" fmla="*/ 0 w 70"/>
              <a:gd name="T7" fmla="*/ 55 h 89"/>
              <a:gd name="T8" fmla="*/ 0 w 70"/>
              <a:gd name="T9" fmla="*/ 0 h 89"/>
              <a:gd name="T10" fmla="*/ 16 w 70"/>
              <a:gd name="T11" fmla="*/ 0 h 89"/>
              <a:gd name="T12" fmla="*/ 16 w 70"/>
              <a:gd name="T13" fmla="*/ 56 h 89"/>
              <a:gd name="T14" fmla="*/ 38 w 70"/>
              <a:gd name="T15" fmla="*/ 81 h 89"/>
              <a:gd name="T16" fmla="*/ 60 w 70"/>
              <a:gd name="T17" fmla="*/ 56 h 89"/>
              <a:gd name="T18" fmla="*/ 60 w 70"/>
              <a:gd name="T19" fmla="*/ 0 h 89"/>
              <a:gd name="T20" fmla="*/ 70 w 70"/>
              <a:gd name="T2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" h="89">
                <a:moveTo>
                  <a:pt x="70" y="0"/>
                </a:moveTo>
                <a:cubicBezTo>
                  <a:pt x="70" y="55"/>
                  <a:pt x="70" y="55"/>
                  <a:pt x="70" y="55"/>
                </a:cubicBezTo>
                <a:cubicBezTo>
                  <a:pt x="70" y="84"/>
                  <a:pt x="47" y="89"/>
                  <a:pt x="37" y="89"/>
                </a:cubicBezTo>
                <a:cubicBezTo>
                  <a:pt x="19" y="89"/>
                  <a:pt x="0" y="83"/>
                  <a:pt x="0" y="55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72"/>
                  <a:pt x="24" y="81"/>
                  <a:pt x="38" y="81"/>
                </a:cubicBezTo>
                <a:cubicBezTo>
                  <a:pt x="50" y="81"/>
                  <a:pt x="60" y="73"/>
                  <a:pt x="60" y="56"/>
                </a:cubicBezTo>
                <a:cubicBezTo>
                  <a:pt x="60" y="0"/>
                  <a:pt x="60" y="0"/>
                  <a:pt x="6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Freeform 40"/>
          <p:cNvSpPr>
            <a:spLocks/>
          </p:cNvSpPr>
          <p:nvPr userDrawn="1"/>
        </p:nvSpPr>
        <p:spPr bwMode="auto">
          <a:xfrm>
            <a:off x="11133928" y="355697"/>
            <a:ext cx="347320" cy="381336"/>
          </a:xfrm>
          <a:custGeom>
            <a:avLst/>
            <a:gdLst>
              <a:gd name="T0" fmla="*/ 47 w 82"/>
              <a:gd name="T1" fmla="*/ 90 h 90"/>
              <a:gd name="T2" fmla="*/ 0 w 82"/>
              <a:gd name="T3" fmla="*/ 46 h 90"/>
              <a:gd name="T4" fmla="*/ 49 w 82"/>
              <a:gd name="T5" fmla="*/ 0 h 90"/>
              <a:gd name="T6" fmla="*/ 75 w 82"/>
              <a:gd name="T7" fmla="*/ 10 h 90"/>
              <a:gd name="T8" fmla="*/ 82 w 82"/>
              <a:gd name="T9" fmla="*/ 21 h 90"/>
              <a:gd name="T10" fmla="*/ 73 w 82"/>
              <a:gd name="T11" fmla="*/ 30 h 90"/>
              <a:gd name="T12" fmla="*/ 64 w 82"/>
              <a:gd name="T13" fmla="*/ 21 h 90"/>
              <a:gd name="T14" fmla="*/ 67 w 82"/>
              <a:gd name="T15" fmla="*/ 15 h 90"/>
              <a:gd name="T16" fmla="*/ 49 w 82"/>
              <a:gd name="T17" fmla="*/ 8 h 90"/>
              <a:gd name="T18" fmla="*/ 16 w 82"/>
              <a:gd name="T19" fmla="*/ 45 h 90"/>
              <a:gd name="T20" fmla="*/ 51 w 82"/>
              <a:gd name="T21" fmla="*/ 83 h 90"/>
              <a:gd name="T22" fmla="*/ 79 w 82"/>
              <a:gd name="T23" fmla="*/ 72 h 90"/>
              <a:gd name="T24" fmla="*/ 82 w 82"/>
              <a:gd name="T25" fmla="*/ 76 h 90"/>
              <a:gd name="T26" fmla="*/ 47 w 82"/>
              <a:gd name="T2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" h="90">
                <a:moveTo>
                  <a:pt x="47" y="90"/>
                </a:moveTo>
                <a:cubicBezTo>
                  <a:pt x="18" y="90"/>
                  <a:pt x="0" y="70"/>
                  <a:pt x="0" y="46"/>
                </a:cubicBezTo>
                <a:cubicBezTo>
                  <a:pt x="0" y="22"/>
                  <a:pt x="19" y="0"/>
                  <a:pt x="49" y="0"/>
                </a:cubicBezTo>
                <a:cubicBezTo>
                  <a:pt x="57" y="0"/>
                  <a:pt x="68" y="3"/>
                  <a:pt x="75" y="10"/>
                </a:cubicBezTo>
                <a:cubicBezTo>
                  <a:pt x="79" y="13"/>
                  <a:pt x="82" y="17"/>
                  <a:pt x="82" y="21"/>
                </a:cubicBezTo>
                <a:cubicBezTo>
                  <a:pt x="82" y="26"/>
                  <a:pt x="78" y="30"/>
                  <a:pt x="73" y="30"/>
                </a:cubicBezTo>
                <a:cubicBezTo>
                  <a:pt x="68" y="30"/>
                  <a:pt x="64" y="26"/>
                  <a:pt x="64" y="21"/>
                </a:cubicBezTo>
                <a:cubicBezTo>
                  <a:pt x="64" y="19"/>
                  <a:pt x="65" y="17"/>
                  <a:pt x="67" y="15"/>
                </a:cubicBezTo>
                <a:cubicBezTo>
                  <a:pt x="63" y="10"/>
                  <a:pt x="55" y="8"/>
                  <a:pt x="49" y="8"/>
                </a:cubicBezTo>
                <a:cubicBezTo>
                  <a:pt x="28" y="8"/>
                  <a:pt x="16" y="27"/>
                  <a:pt x="16" y="45"/>
                </a:cubicBezTo>
                <a:cubicBezTo>
                  <a:pt x="16" y="65"/>
                  <a:pt x="30" y="83"/>
                  <a:pt x="51" y="83"/>
                </a:cubicBezTo>
                <a:cubicBezTo>
                  <a:pt x="61" y="83"/>
                  <a:pt x="70" y="78"/>
                  <a:pt x="79" y="72"/>
                </a:cubicBezTo>
                <a:cubicBezTo>
                  <a:pt x="82" y="76"/>
                  <a:pt x="82" y="76"/>
                  <a:pt x="82" y="76"/>
                </a:cubicBezTo>
                <a:cubicBezTo>
                  <a:pt x="73" y="86"/>
                  <a:pt x="59" y="90"/>
                  <a:pt x="47" y="9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Freeform 41"/>
          <p:cNvSpPr>
            <a:spLocks noEditPoints="1"/>
          </p:cNvSpPr>
          <p:nvPr userDrawn="1"/>
        </p:nvSpPr>
        <p:spPr bwMode="auto">
          <a:xfrm>
            <a:off x="10790189" y="359278"/>
            <a:ext cx="338368" cy="372384"/>
          </a:xfrm>
          <a:custGeom>
            <a:avLst/>
            <a:gdLst>
              <a:gd name="T0" fmla="*/ 149 w 189"/>
              <a:gd name="T1" fmla="*/ 206 h 208"/>
              <a:gd name="T2" fmla="*/ 189 w 189"/>
              <a:gd name="T3" fmla="*/ 206 h 208"/>
              <a:gd name="T4" fmla="*/ 109 w 189"/>
              <a:gd name="T5" fmla="*/ 0 h 208"/>
              <a:gd name="T6" fmla="*/ 78 w 189"/>
              <a:gd name="T7" fmla="*/ 0 h 208"/>
              <a:gd name="T8" fmla="*/ 0 w 189"/>
              <a:gd name="T9" fmla="*/ 208 h 208"/>
              <a:gd name="T10" fmla="*/ 22 w 189"/>
              <a:gd name="T11" fmla="*/ 208 h 208"/>
              <a:gd name="T12" fmla="*/ 43 w 189"/>
              <a:gd name="T13" fmla="*/ 147 h 208"/>
              <a:gd name="T14" fmla="*/ 128 w 189"/>
              <a:gd name="T15" fmla="*/ 147 h 208"/>
              <a:gd name="T16" fmla="*/ 149 w 189"/>
              <a:gd name="T17" fmla="*/ 206 h 208"/>
              <a:gd name="T18" fmla="*/ 149 w 189"/>
              <a:gd name="T19" fmla="*/ 206 h 208"/>
              <a:gd name="T20" fmla="*/ 50 w 189"/>
              <a:gd name="T21" fmla="*/ 130 h 208"/>
              <a:gd name="T22" fmla="*/ 85 w 189"/>
              <a:gd name="T23" fmla="*/ 33 h 208"/>
              <a:gd name="T24" fmla="*/ 121 w 189"/>
              <a:gd name="T25" fmla="*/ 130 h 208"/>
              <a:gd name="T26" fmla="*/ 50 w 189"/>
              <a:gd name="T27" fmla="*/ 130 h 208"/>
              <a:gd name="T28" fmla="*/ 50 w 189"/>
              <a:gd name="T29" fmla="*/ 13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9" h="208">
                <a:moveTo>
                  <a:pt x="149" y="206"/>
                </a:moveTo>
                <a:lnTo>
                  <a:pt x="189" y="206"/>
                </a:lnTo>
                <a:lnTo>
                  <a:pt x="109" y="0"/>
                </a:lnTo>
                <a:lnTo>
                  <a:pt x="78" y="0"/>
                </a:lnTo>
                <a:lnTo>
                  <a:pt x="0" y="208"/>
                </a:lnTo>
                <a:lnTo>
                  <a:pt x="22" y="208"/>
                </a:lnTo>
                <a:lnTo>
                  <a:pt x="43" y="147"/>
                </a:lnTo>
                <a:lnTo>
                  <a:pt x="128" y="147"/>
                </a:lnTo>
                <a:lnTo>
                  <a:pt x="149" y="206"/>
                </a:lnTo>
                <a:lnTo>
                  <a:pt x="149" y="206"/>
                </a:lnTo>
                <a:close/>
                <a:moveTo>
                  <a:pt x="50" y="130"/>
                </a:moveTo>
                <a:lnTo>
                  <a:pt x="85" y="33"/>
                </a:lnTo>
                <a:lnTo>
                  <a:pt x="121" y="130"/>
                </a:lnTo>
                <a:lnTo>
                  <a:pt x="50" y="130"/>
                </a:lnTo>
                <a:lnTo>
                  <a:pt x="50" y="13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1140079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735234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768192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49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3133430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57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0" y="-9525"/>
            <a:ext cx="12192000" cy="6880226"/>
            <a:chOff x="0" y="-9525"/>
            <a:chExt cx="12192000" cy="6880226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9525"/>
              <a:ext cx="12192000" cy="687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0" y="482600"/>
              <a:ext cx="6096000" cy="6380163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6096000" y="-4762"/>
              <a:ext cx="6096000" cy="6875463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 userDrawn="1"/>
          </p:nvGrpSpPr>
          <p:grpSpPr>
            <a:xfrm>
              <a:off x="10421938" y="355600"/>
              <a:ext cx="1409700" cy="498475"/>
              <a:chOff x="10421938" y="355600"/>
              <a:chExt cx="1409700" cy="498475"/>
            </a:xfrm>
          </p:grpSpPr>
          <p:sp>
            <p:nvSpPr>
              <p:cNvPr id="11" name="Freeform 7"/>
              <p:cNvSpPr>
                <a:spLocks/>
              </p:cNvSpPr>
              <p:nvPr userDrawn="1"/>
            </p:nvSpPr>
            <p:spPr bwMode="auto">
              <a:xfrm>
                <a:off x="10421938" y="358775"/>
                <a:ext cx="296863" cy="381000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 userDrawn="1"/>
            </p:nvSpPr>
            <p:spPr bwMode="auto">
              <a:xfrm>
                <a:off x="10477500" y="406400"/>
                <a:ext cx="185738" cy="244475"/>
              </a:xfrm>
              <a:custGeom>
                <a:avLst/>
                <a:gdLst>
                  <a:gd name="T0" fmla="*/ 0 w 117"/>
                  <a:gd name="T1" fmla="*/ 77 h 154"/>
                  <a:gd name="T2" fmla="*/ 59 w 117"/>
                  <a:gd name="T3" fmla="*/ 0 h 154"/>
                  <a:gd name="T4" fmla="*/ 117 w 117"/>
                  <a:gd name="T5" fmla="*/ 77 h 154"/>
                  <a:gd name="T6" fmla="*/ 59 w 117"/>
                  <a:gd name="T7" fmla="*/ 154 h 154"/>
                  <a:gd name="T8" fmla="*/ 0 w 117"/>
                  <a:gd name="T9" fmla="*/ 77 h 154"/>
                  <a:gd name="T10" fmla="*/ 0 w 117"/>
                  <a:gd name="T1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154">
                    <a:moveTo>
                      <a:pt x="0" y="77"/>
                    </a:moveTo>
                    <a:lnTo>
                      <a:pt x="59" y="0"/>
                    </a:lnTo>
                    <a:lnTo>
                      <a:pt x="117" y="77"/>
                    </a:lnTo>
                    <a:lnTo>
                      <a:pt x="59" y="154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 userDrawn="1"/>
            </p:nvSpPr>
            <p:spPr bwMode="auto">
              <a:xfrm>
                <a:off x="10502900" y="457200"/>
                <a:ext cx="134938" cy="16033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0"/>
              <p:cNvSpPr>
                <a:spLocks noEditPoints="1"/>
              </p:cNvSpPr>
              <p:nvPr userDrawn="1"/>
            </p:nvSpPr>
            <p:spPr bwMode="auto">
              <a:xfrm>
                <a:off x="10421938" y="800100"/>
                <a:ext cx="55563" cy="53975"/>
              </a:xfrm>
              <a:custGeom>
                <a:avLst/>
                <a:gdLst>
                  <a:gd name="T0" fmla="*/ 22 w 35"/>
                  <a:gd name="T1" fmla="*/ 0 h 34"/>
                  <a:gd name="T2" fmla="*/ 16 w 35"/>
                  <a:gd name="T3" fmla="*/ 0 h 34"/>
                  <a:gd name="T4" fmla="*/ 0 w 35"/>
                  <a:gd name="T5" fmla="*/ 34 h 34"/>
                  <a:gd name="T6" fmla="*/ 6 w 35"/>
                  <a:gd name="T7" fmla="*/ 34 h 34"/>
                  <a:gd name="T8" fmla="*/ 8 w 35"/>
                  <a:gd name="T9" fmla="*/ 26 h 34"/>
                  <a:gd name="T10" fmla="*/ 27 w 35"/>
                  <a:gd name="T11" fmla="*/ 26 h 34"/>
                  <a:gd name="T12" fmla="*/ 30 w 35"/>
                  <a:gd name="T13" fmla="*/ 34 h 34"/>
                  <a:gd name="T14" fmla="*/ 35 w 35"/>
                  <a:gd name="T15" fmla="*/ 34 h 34"/>
                  <a:gd name="T16" fmla="*/ 22 w 35"/>
                  <a:gd name="T17" fmla="*/ 0 h 34"/>
                  <a:gd name="T18" fmla="*/ 22 w 35"/>
                  <a:gd name="T19" fmla="*/ 0 h 34"/>
                  <a:gd name="T20" fmla="*/ 22 w 35"/>
                  <a:gd name="T21" fmla="*/ 0 h 34"/>
                  <a:gd name="T22" fmla="*/ 24 w 35"/>
                  <a:gd name="T23" fmla="*/ 21 h 34"/>
                  <a:gd name="T24" fmla="*/ 11 w 35"/>
                  <a:gd name="T25" fmla="*/ 21 h 34"/>
                  <a:gd name="T26" fmla="*/ 19 w 35"/>
                  <a:gd name="T27" fmla="*/ 5 h 34"/>
                  <a:gd name="T28" fmla="*/ 24 w 35"/>
                  <a:gd name="T29" fmla="*/ 21 h 34"/>
                  <a:gd name="T30" fmla="*/ 24 w 35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8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 userDrawn="1"/>
            </p:nvSpPr>
            <p:spPr bwMode="auto">
              <a:xfrm>
                <a:off x="10482263" y="800100"/>
                <a:ext cx="41275" cy="53975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2"/>
              <p:cNvSpPr>
                <a:spLocks/>
              </p:cNvSpPr>
              <p:nvPr userDrawn="1"/>
            </p:nvSpPr>
            <p:spPr bwMode="auto">
              <a:xfrm>
                <a:off x="10536238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3"/>
              <p:cNvSpPr>
                <a:spLocks/>
              </p:cNvSpPr>
              <p:nvPr userDrawn="1"/>
            </p:nvSpPr>
            <p:spPr bwMode="auto">
              <a:xfrm>
                <a:off x="10583863" y="800100"/>
                <a:ext cx="41275" cy="53975"/>
              </a:xfrm>
              <a:custGeom>
                <a:avLst/>
                <a:gdLst>
                  <a:gd name="T0" fmla="*/ 0 w 26"/>
                  <a:gd name="T1" fmla="*/ 5 h 34"/>
                  <a:gd name="T2" fmla="*/ 10 w 26"/>
                  <a:gd name="T3" fmla="*/ 5 h 34"/>
                  <a:gd name="T4" fmla="*/ 10 w 26"/>
                  <a:gd name="T5" fmla="*/ 34 h 34"/>
                  <a:gd name="T6" fmla="*/ 16 w 26"/>
                  <a:gd name="T7" fmla="*/ 34 h 34"/>
                  <a:gd name="T8" fmla="*/ 16 w 26"/>
                  <a:gd name="T9" fmla="*/ 5 h 34"/>
                  <a:gd name="T10" fmla="*/ 26 w 26"/>
                  <a:gd name="T11" fmla="*/ 5 h 34"/>
                  <a:gd name="T12" fmla="*/ 26 w 26"/>
                  <a:gd name="T13" fmla="*/ 0 h 34"/>
                  <a:gd name="T14" fmla="*/ 0 w 26"/>
                  <a:gd name="T15" fmla="*/ 0 h 34"/>
                  <a:gd name="T16" fmla="*/ 0 w 26"/>
                  <a:gd name="T17" fmla="*/ 5 h 34"/>
                  <a:gd name="T18" fmla="*/ 0 w 26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4">
                    <a:moveTo>
                      <a:pt x="0" y="5"/>
                    </a:moveTo>
                    <a:lnTo>
                      <a:pt x="10" y="5"/>
                    </a:lnTo>
                    <a:lnTo>
                      <a:pt x="10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6" y="5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4"/>
              <p:cNvSpPr>
                <a:spLocks noEditPoints="1"/>
              </p:cNvSpPr>
              <p:nvPr userDrawn="1"/>
            </p:nvSpPr>
            <p:spPr bwMode="auto">
              <a:xfrm>
                <a:off x="10634663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5"/>
              <p:cNvSpPr>
                <a:spLocks noEditPoints="1"/>
              </p:cNvSpPr>
              <p:nvPr userDrawn="1"/>
            </p:nvSpPr>
            <p:spPr bwMode="auto">
              <a:xfrm>
                <a:off x="10685463" y="800100"/>
                <a:ext cx="53975" cy="53975"/>
              </a:xfrm>
              <a:custGeom>
                <a:avLst/>
                <a:gdLst>
                  <a:gd name="T0" fmla="*/ 21 w 34"/>
                  <a:gd name="T1" fmla="*/ 0 h 34"/>
                  <a:gd name="T2" fmla="*/ 16 w 34"/>
                  <a:gd name="T3" fmla="*/ 0 h 34"/>
                  <a:gd name="T4" fmla="*/ 0 w 34"/>
                  <a:gd name="T5" fmla="*/ 34 h 34"/>
                  <a:gd name="T6" fmla="*/ 5 w 34"/>
                  <a:gd name="T7" fmla="*/ 34 h 34"/>
                  <a:gd name="T8" fmla="*/ 8 w 34"/>
                  <a:gd name="T9" fmla="*/ 26 h 34"/>
                  <a:gd name="T10" fmla="*/ 26 w 34"/>
                  <a:gd name="T11" fmla="*/ 26 h 34"/>
                  <a:gd name="T12" fmla="*/ 29 w 34"/>
                  <a:gd name="T13" fmla="*/ 34 h 34"/>
                  <a:gd name="T14" fmla="*/ 34 w 34"/>
                  <a:gd name="T15" fmla="*/ 34 h 34"/>
                  <a:gd name="T16" fmla="*/ 21 w 34"/>
                  <a:gd name="T17" fmla="*/ 0 h 34"/>
                  <a:gd name="T18" fmla="*/ 21 w 34"/>
                  <a:gd name="T19" fmla="*/ 0 h 34"/>
                  <a:gd name="T20" fmla="*/ 21 w 34"/>
                  <a:gd name="T21" fmla="*/ 0 h 34"/>
                  <a:gd name="T22" fmla="*/ 24 w 34"/>
                  <a:gd name="T23" fmla="*/ 21 h 34"/>
                  <a:gd name="T24" fmla="*/ 10 w 34"/>
                  <a:gd name="T25" fmla="*/ 21 h 34"/>
                  <a:gd name="T26" fmla="*/ 18 w 34"/>
                  <a:gd name="T27" fmla="*/ 5 h 34"/>
                  <a:gd name="T28" fmla="*/ 24 w 34"/>
                  <a:gd name="T29" fmla="*/ 21 h 34"/>
                  <a:gd name="T30" fmla="*/ 24 w 34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8" y="26"/>
                    </a:lnTo>
                    <a:lnTo>
                      <a:pt x="26" y="26"/>
                    </a:lnTo>
                    <a:lnTo>
                      <a:pt x="29" y="34"/>
                    </a:lnTo>
                    <a:lnTo>
                      <a:pt x="34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4" y="21"/>
                    </a:moveTo>
                    <a:lnTo>
                      <a:pt x="10" y="21"/>
                    </a:lnTo>
                    <a:lnTo>
                      <a:pt x="18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6"/>
              <p:cNvSpPr>
                <a:spLocks/>
              </p:cNvSpPr>
              <p:nvPr userDrawn="1"/>
            </p:nvSpPr>
            <p:spPr bwMode="auto">
              <a:xfrm>
                <a:off x="107489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7"/>
              <p:cNvSpPr>
                <a:spLocks/>
              </p:cNvSpPr>
              <p:nvPr userDrawn="1"/>
            </p:nvSpPr>
            <p:spPr bwMode="auto">
              <a:xfrm>
                <a:off x="107902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8"/>
              <p:cNvSpPr>
                <a:spLocks noEditPoints="1"/>
              </p:cNvSpPr>
              <p:nvPr userDrawn="1"/>
            </p:nvSpPr>
            <p:spPr bwMode="auto">
              <a:xfrm>
                <a:off x="10807700" y="800100"/>
                <a:ext cx="58738" cy="53975"/>
              </a:xfrm>
              <a:custGeom>
                <a:avLst/>
                <a:gdLst>
                  <a:gd name="T0" fmla="*/ 21 w 37"/>
                  <a:gd name="T1" fmla="*/ 0 h 34"/>
                  <a:gd name="T2" fmla="*/ 16 w 37"/>
                  <a:gd name="T3" fmla="*/ 0 h 34"/>
                  <a:gd name="T4" fmla="*/ 0 w 37"/>
                  <a:gd name="T5" fmla="*/ 34 h 34"/>
                  <a:gd name="T6" fmla="*/ 8 w 37"/>
                  <a:gd name="T7" fmla="*/ 34 h 34"/>
                  <a:gd name="T8" fmla="*/ 11 w 37"/>
                  <a:gd name="T9" fmla="*/ 26 h 34"/>
                  <a:gd name="T10" fmla="*/ 27 w 37"/>
                  <a:gd name="T11" fmla="*/ 26 h 34"/>
                  <a:gd name="T12" fmla="*/ 29 w 37"/>
                  <a:gd name="T13" fmla="*/ 34 h 34"/>
                  <a:gd name="T14" fmla="*/ 37 w 37"/>
                  <a:gd name="T15" fmla="*/ 34 h 34"/>
                  <a:gd name="T16" fmla="*/ 21 w 37"/>
                  <a:gd name="T17" fmla="*/ 0 h 34"/>
                  <a:gd name="T18" fmla="*/ 21 w 37"/>
                  <a:gd name="T19" fmla="*/ 0 h 34"/>
                  <a:gd name="T20" fmla="*/ 21 w 37"/>
                  <a:gd name="T21" fmla="*/ 0 h 34"/>
                  <a:gd name="T22" fmla="*/ 27 w 37"/>
                  <a:gd name="T23" fmla="*/ 21 h 34"/>
                  <a:gd name="T24" fmla="*/ 13 w 37"/>
                  <a:gd name="T25" fmla="*/ 21 h 34"/>
                  <a:gd name="T26" fmla="*/ 19 w 37"/>
                  <a:gd name="T27" fmla="*/ 5 h 34"/>
                  <a:gd name="T28" fmla="*/ 27 w 37"/>
                  <a:gd name="T29" fmla="*/ 21 h 34"/>
                  <a:gd name="T30" fmla="*/ 27 w 37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7" y="21"/>
                    </a:moveTo>
                    <a:lnTo>
                      <a:pt x="13" y="21"/>
                    </a:lnTo>
                    <a:lnTo>
                      <a:pt x="19" y="5"/>
                    </a:lnTo>
                    <a:lnTo>
                      <a:pt x="27" y="21"/>
                    </a:lnTo>
                    <a:lnTo>
                      <a:pt x="2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 userDrawn="1"/>
            </p:nvSpPr>
            <p:spPr bwMode="auto">
              <a:xfrm>
                <a:off x="108759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 userDrawn="1"/>
            </p:nvSpPr>
            <p:spPr bwMode="auto">
              <a:xfrm>
                <a:off x="10955338" y="800100"/>
                <a:ext cx="50800" cy="53975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1"/>
              <p:cNvSpPr>
                <a:spLocks noEditPoints="1"/>
              </p:cNvSpPr>
              <p:nvPr userDrawn="1"/>
            </p:nvSpPr>
            <p:spPr bwMode="auto">
              <a:xfrm>
                <a:off x="11006138" y="800100"/>
                <a:ext cx="60325" cy="53975"/>
              </a:xfrm>
              <a:custGeom>
                <a:avLst/>
                <a:gdLst>
                  <a:gd name="T0" fmla="*/ 22 w 38"/>
                  <a:gd name="T1" fmla="*/ 0 h 34"/>
                  <a:gd name="T2" fmla="*/ 16 w 38"/>
                  <a:gd name="T3" fmla="*/ 0 h 34"/>
                  <a:gd name="T4" fmla="*/ 0 w 38"/>
                  <a:gd name="T5" fmla="*/ 34 h 34"/>
                  <a:gd name="T6" fmla="*/ 6 w 38"/>
                  <a:gd name="T7" fmla="*/ 34 h 34"/>
                  <a:gd name="T8" fmla="*/ 11 w 38"/>
                  <a:gd name="T9" fmla="*/ 26 h 34"/>
                  <a:gd name="T10" fmla="*/ 27 w 38"/>
                  <a:gd name="T11" fmla="*/ 26 h 34"/>
                  <a:gd name="T12" fmla="*/ 30 w 38"/>
                  <a:gd name="T13" fmla="*/ 34 h 34"/>
                  <a:gd name="T14" fmla="*/ 38 w 38"/>
                  <a:gd name="T15" fmla="*/ 34 h 34"/>
                  <a:gd name="T16" fmla="*/ 22 w 38"/>
                  <a:gd name="T17" fmla="*/ 0 h 34"/>
                  <a:gd name="T18" fmla="*/ 22 w 38"/>
                  <a:gd name="T19" fmla="*/ 0 h 34"/>
                  <a:gd name="T20" fmla="*/ 22 w 38"/>
                  <a:gd name="T21" fmla="*/ 0 h 34"/>
                  <a:gd name="T22" fmla="*/ 24 w 38"/>
                  <a:gd name="T23" fmla="*/ 21 h 34"/>
                  <a:gd name="T24" fmla="*/ 11 w 38"/>
                  <a:gd name="T25" fmla="*/ 21 h 34"/>
                  <a:gd name="T26" fmla="*/ 19 w 38"/>
                  <a:gd name="T27" fmla="*/ 5 h 34"/>
                  <a:gd name="T28" fmla="*/ 24 w 38"/>
                  <a:gd name="T29" fmla="*/ 21 h 34"/>
                  <a:gd name="T30" fmla="*/ 24 w 38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8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 userDrawn="1"/>
            </p:nvSpPr>
            <p:spPr bwMode="auto">
              <a:xfrm>
                <a:off x="11061700" y="800100"/>
                <a:ext cx="42863" cy="53975"/>
              </a:xfrm>
              <a:custGeom>
                <a:avLst/>
                <a:gdLst>
                  <a:gd name="T0" fmla="*/ 0 w 27"/>
                  <a:gd name="T1" fmla="*/ 5 h 34"/>
                  <a:gd name="T2" fmla="*/ 11 w 27"/>
                  <a:gd name="T3" fmla="*/ 5 h 34"/>
                  <a:gd name="T4" fmla="*/ 11 w 27"/>
                  <a:gd name="T5" fmla="*/ 34 h 34"/>
                  <a:gd name="T6" fmla="*/ 16 w 27"/>
                  <a:gd name="T7" fmla="*/ 34 h 34"/>
                  <a:gd name="T8" fmla="*/ 16 w 27"/>
                  <a:gd name="T9" fmla="*/ 5 h 34"/>
                  <a:gd name="T10" fmla="*/ 27 w 27"/>
                  <a:gd name="T11" fmla="*/ 5 h 34"/>
                  <a:gd name="T12" fmla="*/ 27 w 27"/>
                  <a:gd name="T13" fmla="*/ 0 h 34"/>
                  <a:gd name="T14" fmla="*/ 0 w 27"/>
                  <a:gd name="T15" fmla="*/ 0 h 34"/>
                  <a:gd name="T16" fmla="*/ 0 w 27"/>
                  <a:gd name="T17" fmla="*/ 5 h 34"/>
                  <a:gd name="T18" fmla="*/ 0 w 27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4">
                    <a:moveTo>
                      <a:pt x="0" y="5"/>
                    </a:move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3"/>
              <p:cNvSpPr>
                <a:spLocks/>
              </p:cNvSpPr>
              <p:nvPr userDrawn="1"/>
            </p:nvSpPr>
            <p:spPr bwMode="auto">
              <a:xfrm>
                <a:off x="11112500" y="800100"/>
                <a:ext cx="46038" cy="53975"/>
              </a:xfrm>
              <a:custGeom>
                <a:avLst/>
                <a:gdLst>
                  <a:gd name="T0" fmla="*/ 24 w 29"/>
                  <a:gd name="T1" fmla="*/ 13 h 34"/>
                  <a:gd name="T2" fmla="*/ 5 w 29"/>
                  <a:gd name="T3" fmla="*/ 13 h 34"/>
                  <a:gd name="T4" fmla="*/ 5 w 29"/>
                  <a:gd name="T5" fmla="*/ 0 h 34"/>
                  <a:gd name="T6" fmla="*/ 0 w 29"/>
                  <a:gd name="T7" fmla="*/ 0 h 34"/>
                  <a:gd name="T8" fmla="*/ 0 w 29"/>
                  <a:gd name="T9" fmla="*/ 34 h 34"/>
                  <a:gd name="T10" fmla="*/ 5 w 29"/>
                  <a:gd name="T11" fmla="*/ 34 h 34"/>
                  <a:gd name="T12" fmla="*/ 5 w 29"/>
                  <a:gd name="T13" fmla="*/ 18 h 34"/>
                  <a:gd name="T14" fmla="*/ 24 w 29"/>
                  <a:gd name="T15" fmla="*/ 18 h 34"/>
                  <a:gd name="T16" fmla="*/ 24 w 29"/>
                  <a:gd name="T17" fmla="*/ 34 h 34"/>
                  <a:gd name="T18" fmla="*/ 29 w 29"/>
                  <a:gd name="T19" fmla="*/ 34 h 34"/>
                  <a:gd name="T20" fmla="*/ 29 w 29"/>
                  <a:gd name="T21" fmla="*/ 0 h 34"/>
                  <a:gd name="T22" fmla="*/ 24 w 29"/>
                  <a:gd name="T23" fmla="*/ 0 h 34"/>
                  <a:gd name="T24" fmla="*/ 24 w 29"/>
                  <a:gd name="T25" fmla="*/ 13 h 34"/>
                  <a:gd name="T26" fmla="*/ 24 w 29"/>
                  <a:gd name="T2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4">
                    <a:moveTo>
                      <a:pt x="24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8"/>
                    </a:lnTo>
                    <a:lnTo>
                      <a:pt x="24" y="18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4"/>
              <p:cNvSpPr>
                <a:spLocks noEditPoints="1"/>
              </p:cNvSpPr>
              <p:nvPr userDrawn="1"/>
            </p:nvSpPr>
            <p:spPr bwMode="auto">
              <a:xfrm>
                <a:off x="11168063" y="800100"/>
                <a:ext cx="53975" cy="53975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5"/>
              <p:cNvSpPr>
                <a:spLocks/>
              </p:cNvSpPr>
              <p:nvPr userDrawn="1"/>
            </p:nvSpPr>
            <p:spPr bwMode="auto">
              <a:xfrm>
                <a:off x="112315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6"/>
              <p:cNvSpPr>
                <a:spLocks/>
              </p:cNvSpPr>
              <p:nvPr userDrawn="1"/>
            </p:nvSpPr>
            <p:spPr bwMode="auto">
              <a:xfrm>
                <a:off x="112728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7"/>
              <p:cNvSpPr>
                <a:spLocks/>
              </p:cNvSpPr>
              <p:nvPr userDrawn="1"/>
            </p:nvSpPr>
            <p:spPr bwMode="auto">
              <a:xfrm>
                <a:off x="11295063" y="800100"/>
                <a:ext cx="46038" cy="53975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8"/>
              <p:cNvSpPr>
                <a:spLocks/>
              </p:cNvSpPr>
              <p:nvPr userDrawn="1"/>
            </p:nvSpPr>
            <p:spPr bwMode="auto">
              <a:xfrm>
                <a:off x="11374438" y="800100"/>
                <a:ext cx="47625" cy="53975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9"/>
              <p:cNvSpPr>
                <a:spLocks/>
              </p:cNvSpPr>
              <p:nvPr userDrawn="1"/>
            </p:nvSpPr>
            <p:spPr bwMode="auto">
              <a:xfrm>
                <a:off x="114347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30"/>
              <p:cNvSpPr>
                <a:spLocks/>
              </p:cNvSpPr>
              <p:nvPr userDrawn="1"/>
            </p:nvSpPr>
            <p:spPr bwMode="auto">
              <a:xfrm>
                <a:off x="11493500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31"/>
              <p:cNvSpPr>
                <a:spLocks/>
              </p:cNvSpPr>
              <p:nvPr userDrawn="1"/>
            </p:nvSpPr>
            <p:spPr bwMode="auto">
              <a:xfrm>
                <a:off x="11510963" y="800100"/>
                <a:ext cx="50800" cy="53975"/>
              </a:xfrm>
              <a:custGeom>
                <a:avLst/>
                <a:gdLst>
                  <a:gd name="T0" fmla="*/ 5 w 32"/>
                  <a:gd name="T1" fmla="*/ 0 h 34"/>
                  <a:gd name="T2" fmla="*/ 0 w 32"/>
                  <a:gd name="T3" fmla="*/ 0 h 34"/>
                  <a:gd name="T4" fmla="*/ 13 w 32"/>
                  <a:gd name="T5" fmla="*/ 34 h 34"/>
                  <a:gd name="T6" fmla="*/ 18 w 32"/>
                  <a:gd name="T7" fmla="*/ 34 h 34"/>
                  <a:gd name="T8" fmla="*/ 32 w 32"/>
                  <a:gd name="T9" fmla="*/ 0 h 34"/>
                  <a:gd name="T10" fmla="*/ 26 w 32"/>
                  <a:gd name="T11" fmla="*/ 0 h 34"/>
                  <a:gd name="T12" fmla="*/ 16 w 32"/>
                  <a:gd name="T13" fmla="*/ 26 h 34"/>
                  <a:gd name="T14" fmla="*/ 5 w 32"/>
                  <a:gd name="T15" fmla="*/ 0 h 34"/>
                  <a:gd name="T16" fmla="*/ 5 w 32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4">
                    <a:moveTo>
                      <a:pt x="5" y="0"/>
                    </a:moveTo>
                    <a:lnTo>
                      <a:pt x="0" y="0"/>
                    </a:lnTo>
                    <a:lnTo>
                      <a:pt x="13" y="34"/>
                    </a:lnTo>
                    <a:lnTo>
                      <a:pt x="18" y="3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6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32"/>
              <p:cNvSpPr>
                <a:spLocks/>
              </p:cNvSpPr>
              <p:nvPr userDrawn="1"/>
            </p:nvSpPr>
            <p:spPr bwMode="auto">
              <a:xfrm>
                <a:off x="11569700" y="800100"/>
                <a:ext cx="38100" cy="53975"/>
              </a:xfrm>
              <a:custGeom>
                <a:avLst/>
                <a:gdLst>
                  <a:gd name="T0" fmla="*/ 5 w 24"/>
                  <a:gd name="T1" fmla="*/ 18 h 34"/>
                  <a:gd name="T2" fmla="*/ 24 w 24"/>
                  <a:gd name="T3" fmla="*/ 18 h 34"/>
                  <a:gd name="T4" fmla="*/ 24 w 24"/>
                  <a:gd name="T5" fmla="*/ 13 h 34"/>
                  <a:gd name="T6" fmla="*/ 5 w 24"/>
                  <a:gd name="T7" fmla="*/ 13 h 34"/>
                  <a:gd name="T8" fmla="*/ 5 w 24"/>
                  <a:gd name="T9" fmla="*/ 5 h 34"/>
                  <a:gd name="T10" fmla="*/ 24 w 24"/>
                  <a:gd name="T11" fmla="*/ 5 h 34"/>
                  <a:gd name="T12" fmla="*/ 24 w 24"/>
                  <a:gd name="T13" fmla="*/ 0 h 34"/>
                  <a:gd name="T14" fmla="*/ 0 w 24"/>
                  <a:gd name="T15" fmla="*/ 0 h 34"/>
                  <a:gd name="T16" fmla="*/ 0 w 24"/>
                  <a:gd name="T17" fmla="*/ 34 h 34"/>
                  <a:gd name="T18" fmla="*/ 24 w 24"/>
                  <a:gd name="T19" fmla="*/ 34 h 34"/>
                  <a:gd name="T20" fmla="*/ 24 w 24"/>
                  <a:gd name="T21" fmla="*/ 29 h 34"/>
                  <a:gd name="T22" fmla="*/ 5 w 24"/>
                  <a:gd name="T23" fmla="*/ 29 h 34"/>
                  <a:gd name="T24" fmla="*/ 5 w 24"/>
                  <a:gd name="T25" fmla="*/ 18 h 34"/>
                  <a:gd name="T26" fmla="*/ 5 w 24"/>
                  <a:gd name="T27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4">
                    <a:moveTo>
                      <a:pt x="5" y="18"/>
                    </a:moveTo>
                    <a:lnTo>
                      <a:pt x="24" y="18"/>
                    </a:lnTo>
                    <a:lnTo>
                      <a:pt x="24" y="13"/>
                    </a:lnTo>
                    <a:lnTo>
                      <a:pt x="5" y="13"/>
                    </a:lnTo>
                    <a:lnTo>
                      <a:pt x="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3"/>
              <p:cNvSpPr>
                <a:spLocks noEditPoints="1"/>
              </p:cNvSpPr>
              <p:nvPr userDrawn="1"/>
            </p:nvSpPr>
            <p:spPr bwMode="auto">
              <a:xfrm>
                <a:off x="11620500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4"/>
              <p:cNvSpPr>
                <a:spLocks/>
              </p:cNvSpPr>
              <p:nvPr userDrawn="1"/>
            </p:nvSpPr>
            <p:spPr bwMode="auto">
              <a:xfrm>
                <a:off x="11671300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35"/>
              <p:cNvSpPr>
                <a:spLocks/>
              </p:cNvSpPr>
              <p:nvPr userDrawn="1"/>
            </p:nvSpPr>
            <p:spPr bwMode="auto">
              <a:xfrm>
                <a:off x="11726863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6"/>
              <p:cNvSpPr>
                <a:spLocks/>
              </p:cNvSpPr>
              <p:nvPr userDrawn="1"/>
            </p:nvSpPr>
            <p:spPr bwMode="auto">
              <a:xfrm>
                <a:off x="11742738" y="800100"/>
                <a:ext cx="88900" cy="53975"/>
              </a:xfrm>
              <a:custGeom>
                <a:avLst/>
                <a:gdLst>
                  <a:gd name="T0" fmla="*/ 32 w 56"/>
                  <a:gd name="T1" fmla="*/ 0 h 34"/>
                  <a:gd name="T2" fmla="*/ 0 w 56"/>
                  <a:gd name="T3" fmla="*/ 0 h 34"/>
                  <a:gd name="T4" fmla="*/ 0 w 56"/>
                  <a:gd name="T5" fmla="*/ 5 h 34"/>
                  <a:gd name="T6" fmla="*/ 11 w 56"/>
                  <a:gd name="T7" fmla="*/ 5 h 34"/>
                  <a:gd name="T8" fmla="*/ 11 w 56"/>
                  <a:gd name="T9" fmla="*/ 34 h 34"/>
                  <a:gd name="T10" fmla="*/ 16 w 56"/>
                  <a:gd name="T11" fmla="*/ 34 h 34"/>
                  <a:gd name="T12" fmla="*/ 16 w 56"/>
                  <a:gd name="T13" fmla="*/ 5 h 34"/>
                  <a:gd name="T14" fmla="*/ 27 w 56"/>
                  <a:gd name="T15" fmla="*/ 5 h 34"/>
                  <a:gd name="T16" fmla="*/ 38 w 56"/>
                  <a:gd name="T17" fmla="*/ 21 h 34"/>
                  <a:gd name="T18" fmla="*/ 38 w 56"/>
                  <a:gd name="T19" fmla="*/ 34 h 34"/>
                  <a:gd name="T20" fmla="*/ 43 w 56"/>
                  <a:gd name="T21" fmla="*/ 34 h 34"/>
                  <a:gd name="T22" fmla="*/ 43 w 56"/>
                  <a:gd name="T23" fmla="*/ 21 h 34"/>
                  <a:gd name="T24" fmla="*/ 56 w 56"/>
                  <a:gd name="T25" fmla="*/ 2 h 34"/>
                  <a:gd name="T26" fmla="*/ 56 w 56"/>
                  <a:gd name="T27" fmla="*/ 0 h 34"/>
                  <a:gd name="T28" fmla="*/ 56 w 56"/>
                  <a:gd name="T29" fmla="*/ 0 h 34"/>
                  <a:gd name="T30" fmla="*/ 51 w 56"/>
                  <a:gd name="T31" fmla="*/ 0 h 34"/>
                  <a:gd name="T32" fmla="*/ 40 w 56"/>
                  <a:gd name="T33" fmla="*/ 16 h 34"/>
                  <a:gd name="T34" fmla="*/ 32 w 56"/>
                  <a:gd name="T35" fmla="*/ 0 h 34"/>
                  <a:gd name="T36" fmla="*/ 32 w 56"/>
                  <a:gd name="T3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34">
                    <a:moveTo>
                      <a:pt x="32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8" y="21"/>
                    </a:lnTo>
                    <a:lnTo>
                      <a:pt x="38" y="34"/>
                    </a:lnTo>
                    <a:lnTo>
                      <a:pt x="43" y="34"/>
                    </a:lnTo>
                    <a:lnTo>
                      <a:pt x="43" y="21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0" y="1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7"/>
              <p:cNvSpPr>
                <a:spLocks/>
              </p:cNvSpPr>
              <p:nvPr userDrawn="1"/>
            </p:nvSpPr>
            <p:spPr bwMode="auto">
              <a:xfrm>
                <a:off x="11536363" y="358775"/>
                <a:ext cx="295275" cy="37782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38"/>
              <p:cNvSpPr>
                <a:spLocks/>
              </p:cNvSpPr>
              <p:nvPr userDrawn="1"/>
            </p:nvSpPr>
            <p:spPr bwMode="auto">
              <a:xfrm>
                <a:off x="11133138" y="355600"/>
                <a:ext cx="347663" cy="381000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39"/>
              <p:cNvSpPr>
                <a:spLocks noEditPoints="1"/>
              </p:cNvSpPr>
              <p:nvPr userDrawn="1"/>
            </p:nvSpPr>
            <p:spPr bwMode="auto">
              <a:xfrm>
                <a:off x="10790238" y="358775"/>
                <a:ext cx="339725" cy="373063"/>
              </a:xfrm>
              <a:custGeom>
                <a:avLst/>
                <a:gdLst>
                  <a:gd name="T0" fmla="*/ 168 w 214"/>
                  <a:gd name="T1" fmla="*/ 232 h 235"/>
                  <a:gd name="T2" fmla="*/ 214 w 214"/>
                  <a:gd name="T3" fmla="*/ 232 h 235"/>
                  <a:gd name="T4" fmla="*/ 123 w 214"/>
                  <a:gd name="T5" fmla="*/ 0 h 235"/>
                  <a:gd name="T6" fmla="*/ 88 w 214"/>
                  <a:gd name="T7" fmla="*/ 0 h 235"/>
                  <a:gd name="T8" fmla="*/ 0 w 214"/>
                  <a:gd name="T9" fmla="*/ 235 h 235"/>
                  <a:gd name="T10" fmla="*/ 24 w 214"/>
                  <a:gd name="T11" fmla="*/ 235 h 235"/>
                  <a:gd name="T12" fmla="*/ 48 w 214"/>
                  <a:gd name="T13" fmla="*/ 166 h 235"/>
                  <a:gd name="T14" fmla="*/ 144 w 214"/>
                  <a:gd name="T15" fmla="*/ 166 h 235"/>
                  <a:gd name="T16" fmla="*/ 168 w 214"/>
                  <a:gd name="T17" fmla="*/ 232 h 235"/>
                  <a:gd name="T18" fmla="*/ 168 w 214"/>
                  <a:gd name="T19" fmla="*/ 232 h 235"/>
                  <a:gd name="T20" fmla="*/ 56 w 214"/>
                  <a:gd name="T21" fmla="*/ 147 h 235"/>
                  <a:gd name="T22" fmla="*/ 96 w 214"/>
                  <a:gd name="T23" fmla="*/ 38 h 235"/>
                  <a:gd name="T24" fmla="*/ 136 w 214"/>
                  <a:gd name="T25" fmla="*/ 147 h 235"/>
                  <a:gd name="T26" fmla="*/ 56 w 214"/>
                  <a:gd name="T27" fmla="*/ 147 h 235"/>
                  <a:gd name="T28" fmla="*/ 56 w 214"/>
                  <a:gd name="T29" fmla="*/ 14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235">
                    <a:moveTo>
                      <a:pt x="168" y="232"/>
                    </a:moveTo>
                    <a:lnTo>
                      <a:pt x="214" y="232"/>
                    </a:lnTo>
                    <a:lnTo>
                      <a:pt x="123" y="0"/>
                    </a:lnTo>
                    <a:lnTo>
                      <a:pt x="88" y="0"/>
                    </a:lnTo>
                    <a:lnTo>
                      <a:pt x="0" y="235"/>
                    </a:lnTo>
                    <a:lnTo>
                      <a:pt x="24" y="235"/>
                    </a:lnTo>
                    <a:lnTo>
                      <a:pt x="48" y="166"/>
                    </a:lnTo>
                    <a:lnTo>
                      <a:pt x="144" y="166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  <a:moveTo>
                      <a:pt x="56" y="147"/>
                    </a:moveTo>
                    <a:lnTo>
                      <a:pt x="96" y="38"/>
                    </a:lnTo>
                    <a:lnTo>
                      <a:pt x="136" y="147"/>
                    </a:lnTo>
                    <a:lnTo>
                      <a:pt x="56" y="147"/>
                    </a:lnTo>
                    <a:lnTo>
                      <a:pt x="56" y="1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6718300" y="2848654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7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718300" y="3652839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18301" y="53165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9" name="Text Placeholder 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18301" y="56114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16" name="Text Placeholder 15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19101" y="2847975"/>
            <a:ext cx="5080000" cy="914400"/>
          </a:xfrm>
        </p:spPr>
        <p:txBody>
          <a:bodyPr>
            <a:noAutofit/>
          </a:bodyPr>
          <a:lstStyle>
            <a:lvl1pPr marL="0" indent="0" algn="r">
              <a:buNone/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01237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norm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6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7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8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6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310382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 userDrawn="1"/>
        </p:nvSpPr>
        <p:spPr>
          <a:xfrm>
            <a:off x="0" y="-9526"/>
            <a:ext cx="12192000" cy="6867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 userDrawn="1"/>
        </p:nvGrpSpPr>
        <p:grpSpPr>
          <a:xfrm>
            <a:off x="-16932" y="-5949"/>
            <a:ext cx="12208932" cy="6863948"/>
            <a:chOff x="-16932" y="-5949"/>
            <a:chExt cx="12208932" cy="6863948"/>
          </a:xfrm>
        </p:grpSpPr>
        <p:sp>
          <p:nvSpPr>
            <p:cNvPr id="90" name="Freeform 45"/>
            <p:cNvSpPr>
              <a:spLocks/>
            </p:cNvSpPr>
            <p:nvPr userDrawn="1"/>
          </p:nvSpPr>
          <p:spPr bwMode="auto">
            <a:xfrm>
              <a:off x="-16932" y="3426025"/>
              <a:ext cx="6104466" cy="3431974"/>
            </a:xfrm>
            <a:custGeom>
              <a:avLst/>
              <a:gdLst>
                <a:gd name="T0" fmla="*/ 3405 w 3405"/>
                <a:gd name="T1" fmla="*/ 0 h 1919"/>
                <a:gd name="T2" fmla="*/ 3405 w 3405"/>
                <a:gd name="T3" fmla="*/ 1919 h 1919"/>
                <a:gd name="T4" fmla="*/ 0 w 3405"/>
                <a:gd name="T5" fmla="*/ 1919 h 1919"/>
                <a:gd name="T6" fmla="*/ 0 w 3405"/>
                <a:gd name="T7" fmla="*/ 0 h 1919"/>
                <a:gd name="T8" fmla="*/ 3405 w 3405"/>
                <a:gd name="T9" fmla="*/ 0 h 1919"/>
                <a:gd name="T10" fmla="*/ 3405 w 3405"/>
                <a:gd name="T11" fmla="*/ 0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5" h="1919">
                  <a:moveTo>
                    <a:pt x="3405" y="0"/>
                  </a:moveTo>
                  <a:lnTo>
                    <a:pt x="3405" y="1919"/>
                  </a:lnTo>
                  <a:lnTo>
                    <a:pt x="0" y="1919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8C8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46"/>
            <p:cNvSpPr>
              <a:spLocks/>
            </p:cNvSpPr>
            <p:nvPr userDrawn="1"/>
          </p:nvSpPr>
          <p:spPr bwMode="auto">
            <a:xfrm>
              <a:off x="-16932" y="476924"/>
              <a:ext cx="6104466" cy="2949101"/>
            </a:xfrm>
            <a:custGeom>
              <a:avLst/>
              <a:gdLst>
                <a:gd name="T0" fmla="*/ 3405 w 3405"/>
                <a:gd name="T1" fmla="*/ 0 h 1649"/>
                <a:gd name="T2" fmla="*/ 3405 w 3405"/>
                <a:gd name="T3" fmla="*/ 1649 h 1649"/>
                <a:gd name="T4" fmla="*/ 0 w 3405"/>
                <a:gd name="T5" fmla="*/ 1649 h 1649"/>
                <a:gd name="T6" fmla="*/ 0 w 3405"/>
                <a:gd name="T7" fmla="*/ 0 h 1649"/>
                <a:gd name="T8" fmla="*/ 3405 w 3405"/>
                <a:gd name="T9" fmla="*/ 0 h 1649"/>
                <a:gd name="T10" fmla="*/ 3405 w 3405"/>
                <a:gd name="T11" fmla="*/ 0 h 1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5" h="1649">
                  <a:moveTo>
                    <a:pt x="3405" y="0"/>
                  </a:moveTo>
                  <a:lnTo>
                    <a:pt x="3405" y="1649"/>
                  </a:lnTo>
                  <a:lnTo>
                    <a:pt x="0" y="1649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3D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47"/>
            <p:cNvSpPr>
              <a:spLocks/>
            </p:cNvSpPr>
            <p:nvPr userDrawn="1"/>
          </p:nvSpPr>
          <p:spPr bwMode="auto">
            <a:xfrm>
              <a:off x="6087534" y="-5949"/>
              <a:ext cx="6104466" cy="3431974"/>
            </a:xfrm>
            <a:custGeom>
              <a:avLst/>
              <a:gdLst>
                <a:gd name="T0" fmla="*/ 3405 w 3405"/>
                <a:gd name="T1" fmla="*/ 0 h 1919"/>
                <a:gd name="T2" fmla="*/ 3405 w 3405"/>
                <a:gd name="T3" fmla="*/ 1919 h 1919"/>
                <a:gd name="T4" fmla="*/ 0 w 3405"/>
                <a:gd name="T5" fmla="*/ 1919 h 1919"/>
                <a:gd name="T6" fmla="*/ 0 w 3405"/>
                <a:gd name="T7" fmla="*/ 273 h 1919"/>
                <a:gd name="T8" fmla="*/ 272 w 3405"/>
                <a:gd name="T9" fmla="*/ 0 h 1919"/>
                <a:gd name="T10" fmla="*/ 3405 w 3405"/>
                <a:gd name="T11" fmla="*/ 0 h 1919"/>
                <a:gd name="T12" fmla="*/ 3405 w 3405"/>
                <a:gd name="T13" fmla="*/ 0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5" h="1919">
                  <a:moveTo>
                    <a:pt x="3405" y="0"/>
                  </a:moveTo>
                  <a:lnTo>
                    <a:pt x="3405" y="1919"/>
                  </a:lnTo>
                  <a:lnTo>
                    <a:pt x="0" y="1919"/>
                  </a:lnTo>
                  <a:lnTo>
                    <a:pt x="0" y="273"/>
                  </a:lnTo>
                  <a:lnTo>
                    <a:pt x="272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48"/>
            <p:cNvSpPr>
              <a:spLocks/>
            </p:cNvSpPr>
            <p:nvPr userDrawn="1"/>
          </p:nvSpPr>
          <p:spPr bwMode="auto">
            <a:xfrm>
              <a:off x="6087534" y="3426025"/>
              <a:ext cx="6104466" cy="3428397"/>
            </a:xfrm>
            <a:custGeom>
              <a:avLst/>
              <a:gdLst>
                <a:gd name="T0" fmla="*/ 3405 w 3405"/>
                <a:gd name="T1" fmla="*/ 0 h 1917"/>
                <a:gd name="T2" fmla="*/ 3405 w 3405"/>
                <a:gd name="T3" fmla="*/ 1647 h 1917"/>
                <a:gd name="T4" fmla="*/ 272 w 3405"/>
                <a:gd name="T5" fmla="*/ 1647 h 1917"/>
                <a:gd name="T6" fmla="*/ 0 w 3405"/>
                <a:gd name="T7" fmla="*/ 1917 h 1917"/>
                <a:gd name="T8" fmla="*/ 0 w 3405"/>
                <a:gd name="T9" fmla="*/ 0 h 1917"/>
                <a:gd name="T10" fmla="*/ 3405 w 3405"/>
                <a:gd name="T11" fmla="*/ 0 h 1917"/>
                <a:gd name="T12" fmla="*/ 3405 w 3405"/>
                <a:gd name="T13" fmla="*/ 0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05" h="1917">
                  <a:moveTo>
                    <a:pt x="3405" y="0"/>
                  </a:moveTo>
                  <a:lnTo>
                    <a:pt x="3405" y="1647"/>
                  </a:lnTo>
                  <a:lnTo>
                    <a:pt x="272" y="1647"/>
                  </a:lnTo>
                  <a:lnTo>
                    <a:pt x="0" y="1917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7" name="Group 46"/>
            <p:cNvGrpSpPr/>
            <p:nvPr userDrawn="1"/>
          </p:nvGrpSpPr>
          <p:grpSpPr>
            <a:xfrm>
              <a:off x="10421938" y="355600"/>
              <a:ext cx="1409700" cy="498475"/>
              <a:chOff x="10421938" y="355600"/>
              <a:chExt cx="1409700" cy="498475"/>
            </a:xfrm>
          </p:grpSpPr>
          <p:sp>
            <p:nvSpPr>
              <p:cNvPr id="48" name="Freeform 7"/>
              <p:cNvSpPr>
                <a:spLocks/>
              </p:cNvSpPr>
              <p:nvPr userDrawn="1"/>
            </p:nvSpPr>
            <p:spPr bwMode="auto">
              <a:xfrm>
                <a:off x="10421938" y="358775"/>
                <a:ext cx="296863" cy="381000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 userDrawn="1"/>
            </p:nvSpPr>
            <p:spPr bwMode="auto">
              <a:xfrm>
                <a:off x="10477500" y="406400"/>
                <a:ext cx="185738" cy="244475"/>
              </a:xfrm>
              <a:custGeom>
                <a:avLst/>
                <a:gdLst>
                  <a:gd name="T0" fmla="*/ 0 w 117"/>
                  <a:gd name="T1" fmla="*/ 77 h 154"/>
                  <a:gd name="T2" fmla="*/ 59 w 117"/>
                  <a:gd name="T3" fmla="*/ 0 h 154"/>
                  <a:gd name="T4" fmla="*/ 117 w 117"/>
                  <a:gd name="T5" fmla="*/ 77 h 154"/>
                  <a:gd name="T6" fmla="*/ 59 w 117"/>
                  <a:gd name="T7" fmla="*/ 154 h 154"/>
                  <a:gd name="T8" fmla="*/ 0 w 117"/>
                  <a:gd name="T9" fmla="*/ 77 h 154"/>
                  <a:gd name="T10" fmla="*/ 0 w 117"/>
                  <a:gd name="T1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154">
                    <a:moveTo>
                      <a:pt x="0" y="77"/>
                    </a:moveTo>
                    <a:lnTo>
                      <a:pt x="59" y="0"/>
                    </a:lnTo>
                    <a:lnTo>
                      <a:pt x="117" y="77"/>
                    </a:lnTo>
                    <a:lnTo>
                      <a:pt x="59" y="154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9"/>
              <p:cNvSpPr>
                <a:spLocks/>
              </p:cNvSpPr>
              <p:nvPr userDrawn="1"/>
            </p:nvSpPr>
            <p:spPr bwMode="auto">
              <a:xfrm>
                <a:off x="10502900" y="457200"/>
                <a:ext cx="134938" cy="16033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10"/>
              <p:cNvSpPr>
                <a:spLocks noEditPoints="1"/>
              </p:cNvSpPr>
              <p:nvPr userDrawn="1"/>
            </p:nvSpPr>
            <p:spPr bwMode="auto">
              <a:xfrm>
                <a:off x="10421938" y="800100"/>
                <a:ext cx="55563" cy="53975"/>
              </a:xfrm>
              <a:custGeom>
                <a:avLst/>
                <a:gdLst>
                  <a:gd name="T0" fmla="*/ 22 w 35"/>
                  <a:gd name="T1" fmla="*/ 0 h 34"/>
                  <a:gd name="T2" fmla="*/ 16 w 35"/>
                  <a:gd name="T3" fmla="*/ 0 h 34"/>
                  <a:gd name="T4" fmla="*/ 0 w 35"/>
                  <a:gd name="T5" fmla="*/ 34 h 34"/>
                  <a:gd name="T6" fmla="*/ 6 w 35"/>
                  <a:gd name="T7" fmla="*/ 34 h 34"/>
                  <a:gd name="T8" fmla="*/ 8 w 35"/>
                  <a:gd name="T9" fmla="*/ 26 h 34"/>
                  <a:gd name="T10" fmla="*/ 27 w 35"/>
                  <a:gd name="T11" fmla="*/ 26 h 34"/>
                  <a:gd name="T12" fmla="*/ 30 w 35"/>
                  <a:gd name="T13" fmla="*/ 34 h 34"/>
                  <a:gd name="T14" fmla="*/ 35 w 35"/>
                  <a:gd name="T15" fmla="*/ 34 h 34"/>
                  <a:gd name="T16" fmla="*/ 22 w 35"/>
                  <a:gd name="T17" fmla="*/ 0 h 34"/>
                  <a:gd name="T18" fmla="*/ 22 w 35"/>
                  <a:gd name="T19" fmla="*/ 0 h 34"/>
                  <a:gd name="T20" fmla="*/ 22 w 35"/>
                  <a:gd name="T21" fmla="*/ 0 h 34"/>
                  <a:gd name="T22" fmla="*/ 24 w 35"/>
                  <a:gd name="T23" fmla="*/ 21 h 34"/>
                  <a:gd name="T24" fmla="*/ 11 w 35"/>
                  <a:gd name="T25" fmla="*/ 21 h 34"/>
                  <a:gd name="T26" fmla="*/ 19 w 35"/>
                  <a:gd name="T27" fmla="*/ 5 h 34"/>
                  <a:gd name="T28" fmla="*/ 24 w 35"/>
                  <a:gd name="T29" fmla="*/ 21 h 34"/>
                  <a:gd name="T30" fmla="*/ 24 w 35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8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1"/>
              <p:cNvSpPr>
                <a:spLocks/>
              </p:cNvSpPr>
              <p:nvPr userDrawn="1"/>
            </p:nvSpPr>
            <p:spPr bwMode="auto">
              <a:xfrm>
                <a:off x="10482263" y="800100"/>
                <a:ext cx="41275" cy="53975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12"/>
              <p:cNvSpPr>
                <a:spLocks/>
              </p:cNvSpPr>
              <p:nvPr userDrawn="1"/>
            </p:nvSpPr>
            <p:spPr bwMode="auto">
              <a:xfrm>
                <a:off x="10536238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13"/>
              <p:cNvSpPr>
                <a:spLocks/>
              </p:cNvSpPr>
              <p:nvPr userDrawn="1"/>
            </p:nvSpPr>
            <p:spPr bwMode="auto">
              <a:xfrm>
                <a:off x="10583863" y="800100"/>
                <a:ext cx="41275" cy="53975"/>
              </a:xfrm>
              <a:custGeom>
                <a:avLst/>
                <a:gdLst>
                  <a:gd name="T0" fmla="*/ 0 w 26"/>
                  <a:gd name="T1" fmla="*/ 5 h 34"/>
                  <a:gd name="T2" fmla="*/ 10 w 26"/>
                  <a:gd name="T3" fmla="*/ 5 h 34"/>
                  <a:gd name="T4" fmla="*/ 10 w 26"/>
                  <a:gd name="T5" fmla="*/ 34 h 34"/>
                  <a:gd name="T6" fmla="*/ 16 w 26"/>
                  <a:gd name="T7" fmla="*/ 34 h 34"/>
                  <a:gd name="T8" fmla="*/ 16 w 26"/>
                  <a:gd name="T9" fmla="*/ 5 h 34"/>
                  <a:gd name="T10" fmla="*/ 26 w 26"/>
                  <a:gd name="T11" fmla="*/ 5 h 34"/>
                  <a:gd name="T12" fmla="*/ 26 w 26"/>
                  <a:gd name="T13" fmla="*/ 0 h 34"/>
                  <a:gd name="T14" fmla="*/ 0 w 26"/>
                  <a:gd name="T15" fmla="*/ 0 h 34"/>
                  <a:gd name="T16" fmla="*/ 0 w 26"/>
                  <a:gd name="T17" fmla="*/ 5 h 34"/>
                  <a:gd name="T18" fmla="*/ 0 w 26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4">
                    <a:moveTo>
                      <a:pt x="0" y="5"/>
                    </a:moveTo>
                    <a:lnTo>
                      <a:pt x="10" y="5"/>
                    </a:lnTo>
                    <a:lnTo>
                      <a:pt x="10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6" y="5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14"/>
              <p:cNvSpPr>
                <a:spLocks noEditPoints="1"/>
              </p:cNvSpPr>
              <p:nvPr userDrawn="1"/>
            </p:nvSpPr>
            <p:spPr bwMode="auto">
              <a:xfrm>
                <a:off x="10634663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15"/>
              <p:cNvSpPr>
                <a:spLocks noEditPoints="1"/>
              </p:cNvSpPr>
              <p:nvPr userDrawn="1"/>
            </p:nvSpPr>
            <p:spPr bwMode="auto">
              <a:xfrm>
                <a:off x="10685463" y="800100"/>
                <a:ext cx="53975" cy="53975"/>
              </a:xfrm>
              <a:custGeom>
                <a:avLst/>
                <a:gdLst>
                  <a:gd name="T0" fmla="*/ 21 w 34"/>
                  <a:gd name="T1" fmla="*/ 0 h 34"/>
                  <a:gd name="T2" fmla="*/ 16 w 34"/>
                  <a:gd name="T3" fmla="*/ 0 h 34"/>
                  <a:gd name="T4" fmla="*/ 0 w 34"/>
                  <a:gd name="T5" fmla="*/ 34 h 34"/>
                  <a:gd name="T6" fmla="*/ 5 w 34"/>
                  <a:gd name="T7" fmla="*/ 34 h 34"/>
                  <a:gd name="T8" fmla="*/ 8 w 34"/>
                  <a:gd name="T9" fmla="*/ 26 h 34"/>
                  <a:gd name="T10" fmla="*/ 26 w 34"/>
                  <a:gd name="T11" fmla="*/ 26 h 34"/>
                  <a:gd name="T12" fmla="*/ 29 w 34"/>
                  <a:gd name="T13" fmla="*/ 34 h 34"/>
                  <a:gd name="T14" fmla="*/ 34 w 34"/>
                  <a:gd name="T15" fmla="*/ 34 h 34"/>
                  <a:gd name="T16" fmla="*/ 21 w 34"/>
                  <a:gd name="T17" fmla="*/ 0 h 34"/>
                  <a:gd name="T18" fmla="*/ 21 w 34"/>
                  <a:gd name="T19" fmla="*/ 0 h 34"/>
                  <a:gd name="T20" fmla="*/ 21 w 34"/>
                  <a:gd name="T21" fmla="*/ 0 h 34"/>
                  <a:gd name="T22" fmla="*/ 24 w 34"/>
                  <a:gd name="T23" fmla="*/ 21 h 34"/>
                  <a:gd name="T24" fmla="*/ 10 w 34"/>
                  <a:gd name="T25" fmla="*/ 21 h 34"/>
                  <a:gd name="T26" fmla="*/ 18 w 34"/>
                  <a:gd name="T27" fmla="*/ 5 h 34"/>
                  <a:gd name="T28" fmla="*/ 24 w 34"/>
                  <a:gd name="T29" fmla="*/ 21 h 34"/>
                  <a:gd name="T30" fmla="*/ 24 w 34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8" y="26"/>
                    </a:lnTo>
                    <a:lnTo>
                      <a:pt x="26" y="26"/>
                    </a:lnTo>
                    <a:lnTo>
                      <a:pt x="29" y="34"/>
                    </a:lnTo>
                    <a:lnTo>
                      <a:pt x="34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4" y="21"/>
                    </a:moveTo>
                    <a:lnTo>
                      <a:pt x="10" y="21"/>
                    </a:lnTo>
                    <a:lnTo>
                      <a:pt x="18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16"/>
              <p:cNvSpPr>
                <a:spLocks/>
              </p:cNvSpPr>
              <p:nvPr userDrawn="1"/>
            </p:nvSpPr>
            <p:spPr bwMode="auto">
              <a:xfrm>
                <a:off x="107489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7"/>
              <p:cNvSpPr>
                <a:spLocks/>
              </p:cNvSpPr>
              <p:nvPr userDrawn="1"/>
            </p:nvSpPr>
            <p:spPr bwMode="auto">
              <a:xfrm>
                <a:off x="107902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18"/>
              <p:cNvSpPr>
                <a:spLocks noEditPoints="1"/>
              </p:cNvSpPr>
              <p:nvPr userDrawn="1"/>
            </p:nvSpPr>
            <p:spPr bwMode="auto">
              <a:xfrm>
                <a:off x="10807700" y="800100"/>
                <a:ext cx="58738" cy="53975"/>
              </a:xfrm>
              <a:custGeom>
                <a:avLst/>
                <a:gdLst>
                  <a:gd name="T0" fmla="*/ 21 w 37"/>
                  <a:gd name="T1" fmla="*/ 0 h 34"/>
                  <a:gd name="T2" fmla="*/ 16 w 37"/>
                  <a:gd name="T3" fmla="*/ 0 h 34"/>
                  <a:gd name="T4" fmla="*/ 0 w 37"/>
                  <a:gd name="T5" fmla="*/ 34 h 34"/>
                  <a:gd name="T6" fmla="*/ 8 w 37"/>
                  <a:gd name="T7" fmla="*/ 34 h 34"/>
                  <a:gd name="T8" fmla="*/ 11 w 37"/>
                  <a:gd name="T9" fmla="*/ 26 h 34"/>
                  <a:gd name="T10" fmla="*/ 27 w 37"/>
                  <a:gd name="T11" fmla="*/ 26 h 34"/>
                  <a:gd name="T12" fmla="*/ 29 w 37"/>
                  <a:gd name="T13" fmla="*/ 34 h 34"/>
                  <a:gd name="T14" fmla="*/ 37 w 37"/>
                  <a:gd name="T15" fmla="*/ 34 h 34"/>
                  <a:gd name="T16" fmla="*/ 21 w 37"/>
                  <a:gd name="T17" fmla="*/ 0 h 34"/>
                  <a:gd name="T18" fmla="*/ 21 w 37"/>
                  <a:gd name="T19" fmla="*/ 0 h 34"/>
                  <a:gd name="T20" fmla="*/ 21 w 37"/>
                  <a:gd name="T21" fmla="*/ 0 h 34"/>
                  <a:gd name="T22" fmla="*/ 27 w 37"/>
                  <a:gd name="T23" fmla="*/ 21 h 34"/>
                  <a:gd name="T24" fmla="*/ 13 w 37"/>
                  <a:gd name="T25" fmla="*/ 21 h 34"/>
                  <a:gd name="T26" fmla="*/ 19 w 37"/>
                  <a:gd name="T27" fmla="*/ 5 h 34"/>
                  <a:gd name="T28" fmla="*/ 27 w 37"/>
                  <a:gd name="T29" fmla="*/ 21 h 34"/>
                  <a:gd name="T30" fmla="*/ 27 w 37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7" y="21"/>
                    </a:moveTo>
                    <a:lnTo>
                      <a:pt x="13" y="21"/>
                    </a:lnTo>
                    <a:lnTo>
                      <a:pt x="19" y="5"/>
                    </a:lnTo>
                    <a:lnTo>
                      <a:pt x="27" y="21"/>
                    </a:lnTo>
                    <a:lnTo>
                      <a:pt x="2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9"/>
              <p:cNvSpPr>
                <a:spLocks/>
              </p:cNvSpPr>
              <p:nvPr userDrawn="1"/>
            </p:nvSpPr>
            <p:spPr bwMode="auto">
              <a:xfrm>
                <a:off x="108759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20"/>
              <p:cNvSpPr>
                <a:spLocks/>
              </p:cNvSpPr>
              <p:nvPr userDrawn="1"/>
            </p:nvSpPr>
            <p:spPr bwMode="auto">
              <a:xfrm>
                <a:off x="10955338" y="800100"/>
                <a:ext cx="50800" cy="53975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21"/>
              <p:cNvSpPr>
                <a:spLocks noEditPoints="1"/>
              </p:cNvSpPr>
              <p:nvPr userDrawn="1"/>
            </p:nvSpPr>
            <p:spPr bwMode="auto">
              <a:xfrm>
                <a:off x="11006138" y="800100"/>
                <a:ext cx="60325" cy="53975"/>
              </a:xfrm>
              <a:custGeom>
                <a:avLst/>
                <a:gdLst>
                  <a:gd name="T0" fmla="*/ 22 w 38"/>
                  <a:gd name="T1" fmla="*/ 0 h 34"/>
                  <a:gd name="T2" fmla="*/ 16 w 38"/>
                  <a:gd name="T3" fmla="*/ 0 h 34"/>
                  <a:gd name="T4" fmla="*/ 0 w 38"/>
                  <a:gd name="T5" fmla="*/ 34 h 34"/>
                  <a:gd name="T6" fmla="*/ 6 w 38"/>
                  <a:gd name="T7" fmla="*/ 34 h 34"/>
                  <a:gd name="T8" fmla="*/ 11 w 38"/>
                  <a:gd name="T9" fmla="*/ 26 h 34"/>
                  <a:gd name="T10" fmla="*/ 27 w 38"/>
                  <a:gd name="T11" fmla="*/ 26 h 34"/>
                  <a:gd name="T12" fmla="*/ 30 w 38"/>
                  <a:gd name="T13" fmla="*/ 34 h 34"/>
                  <a:gd name="T14" fmla="*/ 38 w 38"/>
                  <a:gd name="T15" fmla="*/ 34 h 34"/>
                  <a:gd name="T16" fmla="*/ 22 w 38"/>
                  <a:gd name="T17" fmla="*/ 0 h 34"/>
                  <a:gd name="T18" fmla="*/ 22 w 38"/>
                  <a:gd name="T19" fmla="*/ 0 h 34"/>
                  <a:gd name="T20" fmla="*/ 22 w 38"/>
                  <a:gd name="T21" fmla="*/ 0 h 34"/>
                  <a:gd name="T22" fmla="*/ 24 w 38"/>
                  <a:gd name="T23" fmla="*/ 21 h 34"/>
                  <a:gd name="T24" fmla="*/ 11 w 38"/>
                  <a:gd name="T25" fmla="*/ 21 h 34"/>
                  <a:gd name="T26" fmla="*/ 19 w 38"/>
                  <a:gd name="T27" fmla="*/ 5 h 34"/>
                  <a:gd name="T28" fmla="*/ 24 w 38"/>
                  <a:gd name="T29" fmla="*/ 21 h 34"/>
                  <a:gd name="T30" fmla="*/ 24 w 38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8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22"/>
              <p:cNvSpPr>
                <a:spLocks/>
              </p:cNvSpPr>
              <p:nvPr userDrawn="1"/>
            </p:nvSpPr>
            <p:spPr bwMode="auto">
              <a:xfrm>
                <a:off x="11061700" y="800100"/>
                <a:ext cx="42863" cy="53975"/>
              </a:xfrm>
              <a:custGeom>
                <a:avLst/>
                <a:gdLst>
                  <a:gd name="T0" fmla="*/ 0 w 27"/>
                  <a:gd name="T1" fmla="*/ 5 h 34"/>
                  <a:gd name="T2" fmla="*/ 11 w 27"/>
                  <a:gd name="T3" fmla="*/ 5 h 34"/>
                  <a:gd name="T4" fmla="*/ 11 w 27"/>
                  <a:gd name="T5" fmla="*/ 34 h 34"/>
                  <a:gd name="T6" fmla="*/ 16 w 27"/>
                  <a:gd name="T7" fmla="*/ 34 h 34"/>
                  <a:gd name="T8" fmla="*/ 16 w 27"/>
                  <a:gd name="T9" fmla="*/ 5 h 34"/>
                  <a:gd name="T10" fmla="*/ 27 w 27"/>
                  <a:gd name="T11" fmla="*/ 5 h 34"/>
                  <a:gd name="T12" fmla="*/ 27 w 27"/>
                  <a:gd name="T13" fmla="*/ 0 h 34"/>
                  <a:gd name="T14" fmla="*/ 0 w 27"/>
                  <a:gd name="T15" fmla="*/ 0 h 34"/>
                  <a:gd name="T16" fmla="*/ 0 w 27"/>
                  <a:gd name="T17" fmla="*/ 5 h 34"/>
                  <a:gd name="T18" fmla="*/ 0 w 27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4">
                    <a:moveTo>
                      <a:pt x="0" y="5"/>
                    </a:move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23"/>
              <p:cNvSpPr>
                <a:spLocks/>
              </p:cNvSpPr>
              <p:nvPr userDrawn="1"/>
            </p:nvSpPr>
            <p:spPr bwMode="auto">
              <a:xfrm>
                <a:off x="11112500" y="800100"/>
                <a:ext cx="46038" cy="53975"/>
              </a:xfrm>
              <a:custGeom>
                <a:avLst/>
                <a:gdLst>
                  <a:gd name="T0" fmla="*/ 24 w 29"/>
                  <a:gd name="T1" fmla="*/ 13 h 34"/>
                  <a:gd name="T2" fmla="*/ 5 w 29"/>
                  <a:gd name="T3" fmla="*/ 13 h 34"/>
                  <a:gd name="T4" fmla="*/ 5 w 29"/>
                  <a:gd name="T5" fmla="*/ 0 h 34"/>
                  <a:gd name="T6" fmla="*/ 0 w 29"/>
                  <a:gd name="T7" fmla="*/ 0 h 34"/>
                  <a:gd name="T8" fmla="*/ 0 w 29"/>
                  <a:gd name="T9" fmla="*/ 34 h 34"/>
                  <a:gd name="T10" fmla="*/ 5 w 29"/>
                  <a:gd name="T11" fmla="*/ 34 h 34"/>
                  <a:gd name="T12" fmla="*/ 5 w 29"/>
                  <a:gd name="T13" fmla="*/ 18 h 34"/>
                  <a:gd name="T14" fmla="*/ 24 w 29"/>
                  <a:gd name="T15" fmla="*/ 18 h 34"/>
                  <a:gd name="T16" fmla="*/ 24 w 29"/>
                  <a:gd name="T17" fmla="*/ 34 h 34"/>
                  <a:gd name="T18" fmla="*/ 29 w 29"/>
                  <a:gd name="T19" fmla="*/ 34 h 34"/>
                  <a:gd name="T20" fmla="*/ 29 w 29"/>
                  <a:gd name="T21" fmla="*/ 0 h 34"/>
                  <a:gd name="T22" fmla="*/ 24 w 29"/>
                  <a:gd name="T23" fmla="*/ 0 h 34"/>
                  <a:gd name="T24" fmla="*/ 24 w 29"/>
                  <a:gd name="T25" fmla="*/ 13 h 34"/>
                  <a:gd name="T26" fmla="*/ 24 w 29"/>
                  <a:gd name="T2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4">
                    <a:moveTo>
                      <a:pt x="24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8"/>
                    </a:lnTo>
                    <a:lnTo>
                      <a:pt x="24" y="18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4"/>
              <p:cNvSpPr>
                <a:spLocks noEditPoints="1"/>
              </p:cNvSpPr>
              <p:nvPr userDrawn="1"/>
            </p:nvSpPr>
            <p:spPr bwMode="auto">
              <a:xfrm>
                <a:off x="11168063" y="800100"/>
                <a:ext cx="53975" cy="53975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5"/>
              <p:cNvSpPr>
                <a:spLocks/>
              </p:cNvSpPr>
              <p:nvPr userDrawn="1"/>
            </p:nvSpPr>
            <p:spPr bwMode="auto">
              <a:xfrm>
                <a:off x="112315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6"/>
              <p:cNvSpPr>
                <a:spLocks/>
              </p:cNvSpPr>
              <p:nvPr userDrawn="1"/>
            </p:nvSpPr>
            <p:spPr bwMode="auto">
              <a:xfrm>
                <a:off x="112728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27"/>
              <p:cNvSpPr>
                <a:spLocks/>
              </p:cNvSpPr>
              <p:nvPr userDrawn="1"/>
            </p:nvSpPr>
            <p:spPr bwMode="auto">
              <a:xfrm>
                <a:off x="11295063" y="800100"/>
                <a:ext cx="46038" cy="53975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28"/>
              <p:cNvSpPr>
                <a:spLocks/>
              </p:cNvSpPr>
              <p:nvPr userDrawn="1"/>
            </p:nvSpPr>
            <p:spPr bwMode="auto">
              <a:xfrm>
                <a:off x="11374438" y="800100"/>
                <a:ext cx="47625" cy="53975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29"/>
              <p:cNvSpPr>
                <a:spLocks/>
              </p:cNvSpPr>
              <p:nvPr userDrawn="1"/>
            </p:nvSpPr>
            <p:spPr bwMode="auto">
              <a:xfrm>
                <a:off x="114347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 userDrawn="1"/>
            </p:nvSpPr>
            <p:spPr bwMode="auto">
              <a:xfrm>
                <a:off x="11493500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31"/>
              <p:cNvSpPr>
                <a:spLocks/>
              </p:cNvSpPr>
              <p:nvPr userDrawn="1"/>
            </p:nvSpPr>
            <p:spPr bwMode="auto">
              <a:xfrm>
                <a:off x="11510963" y="800100"/>
                <a:ext cx="50800" cy="53975"/>
              </a:xfrm>
              <a:custGeom>
                <a:avLst/>
                <a:gdLst>
                  <a:gd name="T0" fmla="*/ 5 w 32"/>
                  <a:gd name="T1" fmla="*/ 0 h 34"/>
                  <a:gd name="T2" fmla="*/ 0 w 32"/>
                  <a:gd name="T3" fmla="*/ 0 h 34"/>
                  <a:gd name="T4" fmla="*/ 13 w 32"/>
                  <a:gd name="T5" fmla="*/ 34 h 34"/>
                  <a:gd name="T6" fmla="*/ 18 w 32"/>
                  <a:gd name="T7" fmla="*/ 34 h 34"/>
                  <a:gd name="T8" fmla="*/ 32 w 32"/>
                  <a:gd name="T9" fmla="*/ 0 h 34"/>
                  <a:gd name="T10" fmla="*/ 26 w 32"/>
                  <a:gd name="T11" fmla="*/ 0 h 34"/>
                  <a:gd name="T12" fmla="*/ 16 w 32"/>
                  <a:gd name="T13" fmla="*/ 26 h 34"/>
                  <a:gd name="T14" fmla="*/ 5 w 32"/>
                  <a:gd name="T15" fmla="*/ 0 h 34"/>
                  <a:gd name="T16" fmla="*/ 5 w 32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4">
                    <a:moveTo>
                      <a:pt x="5" y="0"/>
                    </a:moveTo>
                    <a:lnTo>
                      <a:pt x="0" y="0"/>
                    </a:lnTo>
                    <a:lnTo>
                      <a:pt x="13" y="34"/>
                    </a:lnTo>
                    <a:lnTo>
                      <a:pt x="18" y="3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6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32"/>
              <p:cNvSpPr>
                <a:spLocks/>
              </p:cNvSpPr>
              <p:nvPr userDrawn="1"/>
            </p:nvSpPr>
            <p:spPr bwMode="auto">
              <a:xfrm>
                <a:off x="11569700" y="800100"/>
                <a:ext cx="38100" cy="53975"/>
              </a:xfrm>
              <a:custGeom>
                <a:avLst/>
                <a:gdLst>
                  <a:gd name="T0" fmla="*/ 5 w 24"/>
                  <a:gd name="T1" fmla="*/ 18 h 34"/>
                  <a:gd name="T2" fmla="*/ 24 w 24"/>
                  <a:gd name="T3" fmla="*/ 18 h 34"/>
                  <a:gd name="T4" fmla="*/ 24 w 24"/>
                  <a:gd name="T5" fmla="*/ 13 h 34"/>
                  <a:gd name="T6" fmla="*/ 5 w 24"/>
                  <a:gd name="T7" fmla="*/ 13 h 34"/>
                  <a:gd name="T8" fmla="*/ 5 w 24"/>
                  <a:gd name="T9" fmla="*/ 5 h 34"/>
                  <a:gd name="T10" fmla="*/ 24 w 24"/>
                  <a:gd name="T11" fmla="*/ 5 h 34"/>
                  <a:gd name="T12" fmla="*/ 24 w 24"/>
                  <a:gd name="T13" fmla="*/ 0 h 34"/>
                  <a:gd name="T14" fmla="*/ 0 w 24"/>
                  <a:gd name="T15" fmla="*/ 0 h 34"/>
                  <a:gd name="T16" fmla="*/ 0 w 24"/>
                  <a:gd name="T17" fmla="*/ 34 h 34"/>
                  <a:gd name="T18" fmla="*/ 24 w 24"/>
                  <a:gd name="T19" fmla="*/ 34 h 34"/>
                  <a:gd name="T20" fmla="*/ 24 w 24"/>
                  <a:gd name="T21" fmla="*/ 29 h 34"/>
                  <a:gd name="T22" fmla="*/ 5 w 24"/>
                  <a:gd name="T23" fmla="*/ 29 h 34"/>
                  <a:gd name="T24" fmla="*/ 5 w 24"/>
                  <a:gd name="T25" fmla="*/ 18 h 34"/>
                  <a:gd name="T26" fmla="*/ 5 w 24"/>
                  <a:gd name="T27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4">
                    <a:moveTo>
                      <a:pt x="5" y="18"/>
                    </a:moveTo>
                    <a:lnTo>
                      <a:pt x="24" y="18"/>
                    </a:lnTo>
                    <a:lnTo>
                      <a:pt x="24" y="13"/>
                    </a:lnTo>
                    <a:lnTo>
                      <a:pt x="5" y="13"/>
                    </a:lnTo>
                    <a:lnTo>
                      <a:pt x="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33"/>
              <p:cNvSpPr>
                <a:spLocks noEditPoints="1"/>
              </p:cNvSpPr>
              <p:nvPr userDrawn="1"/>
            </p:nvSpPr>
            <p:spPr bwMode="auto">
              <a:xfrm>
                <a:off x="11620500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34"/>
              <p:cNvSpPr>
                <a:spLocks/>
              </p:cNvSpPr>
              <p:nvPr userDrawn="1"/>
            </p:nvSpPr>
            <p:spPr bwMode="auto">
              <a:xfrm>
                <a:off x="11671300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35"/>
              <p:cNvSpPr>
                <a:spLocks/>
              </p:cNvSpPr>
              <p:nvPr userDrawn="1"/>
            </p:nvSpPr>
            <p:spPr bwMode="auto">
              <a:xfrm>
                <a:off x="11726863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36"/>
              <p:cNvSpPr>
                <a:spLocks/>
              </p:cNvSpPr>
              <p:nvPr userDrawn="1"/>
            </p:nvSpPr>
            <p:spPr bwMode="auto">
              <a:xfrm>
                <a:off x="11742738" y="800100"/>
                <a:ext cx="88900" cy="53975"/>
              </a:xfrm>
              <a:custGeom>
                <a:avLst/>
                <a:gdLst>
                  <a:gd name="T0" fmla="*/ 32 w 56"/>
                  <a:gd name="T1" fmla="*/ 0 h 34"/>
                  <a:gd name="T2" fmla="*/ 0 w 56"/>
                  <a:gd name="T3" fmla="*/ 0 h 34"/>
                  <a:gd name="T4" fmla="*/ 0 w 56"/>
                  <a:gd name="T5" fmla="*/ 5 h 34"/>
                  <a:gd name="T6" fmla="*/ 11 w 56"/>
                  <a:gd name="T7" fmla="*/ 5 h 34"/>
                  <a:gd name="T8" fmla="*/ 11 w 56"/>
                  <a:gd name="T9" fmla="*/ 34 h 34"/>
                  <a:gd name="T10" fmla="*/ 16 w 56"/>
                  <a:gd name="T11" fmla="*/ 34 h 34"/>
                  <a:gd name="T12" fmla="*/ 16 w 56"/>
                  <a:gd name="T13" fmla="*/ 5 h 34"/>
                  <a:gd name="T14" fmla="*/ 27 w 56"/>
                  <a:gd name="T15" fmla="*/ 5 h 34"/>
                  <a:gd name="T16" fmla="*/ 38 w 56"/>
                  <a:gd name="T17" fmla="*/ 21 h 34"/>
                  <a:gd name="T18" fmla="*/ 38 w 56"/>
                  <a:gd name="T19" fmla="*/ 34 h 34"/>
                  <a:gd name="T20" fmla="*/ 43 w 56"/>
                  <a:gd name="T21" fmla="*/ 34 h 34"/>
                  <a:gd name="T22" fmla="*/ 43 w 56"/>
                  <a:gd name="T23" fmla="*/ 21 h 34"/>
                  <a:gd name="T24" fmla="*/ 56 w 56"/>
                  <a:gd name="T25" fmla="*/ 2 h 34"/>
                  <a:gd name="T26" fmla="*/ 56 w 56"/>
                  <a:gd name="T27" fmla="*/ 0 h 34"/>
                  <a:gd name="T28" fmla="*/ 56 w 56"/>
                  <a:gd name="T29" fmla="*/ 0 h 34"/>
                  <a:gd name="T30" fmla="*/ 51 w 56"/>
                  <a:gd name="T31" fmla="*/ 0 h 34"/>
                  <a:gd name="T32" fmla="*/ 40 w 56"/>
                  <a:gd name="T33" fmla="*/ 16 h 34"/>
                  <a:gd name="T34" fmla="*/ 32 w 56"/>
                  <a:gd name="T35" fmla="*/ 0 h 34"/>
                  <a:gd name="T36" fmla="*/ 32 w 56"/>
                  <a:gd name="T3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34">
                    <a:moveTo>
                      <a:pt x="32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8" y="21"/>
                    </a:lnTo>
                    <a:lnTo>
                      <a:pt x="38" y="34"/>
                    </a:lnTo>
                    <a:lnTo>
                      <a:pt x="43" y="34"/>
                    </a:lnTo>
                    <a:lnTo>
                      <a:pt x="43" y="21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0" y="1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37"/>
              <p:cNvSpPr>
                <a:spLocks/>
              </p:cNvSpPr>
              <p:nvPr userDrawn="1"/>
            </p:nvSpPr>
            <p:spPr bwMode="auto">
              <a:xfrm>
                <a:off x="11536363" y="358775"/>
                <a:ext cx="295275" cy="37782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38"/>
              <p:cNvSpPr>
                <a:spLocks/>
              </p:cNvSpPr>
              <p:nvPr userDrawn="1"/>
            </p:nvSpPr>
            <p:spPr bwMode="auto">
              <a:xfrm>
                <a:off x="11133138" y="355600"/>
                <a:ext cx="347663" cy="381000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39"/>
              <p:cNvSpPr>
                <a:spLocks noEditPoints="1"/>
              </p:cNvSpPr>
              <p:nvPr userDrawn="1"/>
            </p:nvSpPr>
            <p:spPr bwMode="auto">
              <a:xfrm>
                <a:off x="10790238" y="358775"/>
                <a:ext cx="339725" cy="373063"/>
              </a:xfrm>
              <a:custGeom>
                <a:avLst/>
                <a:gdLst>
                  <a:gd name="T0" fmla="*/ 168 w 214"/>
                  <a:gd name="T1" fmla="*/ 232 h 235"/>
                  <a:gd name="T2" fmla="*/ 214 w 214"/>
                  <a:gd name="T3" fmla="*/ 232 h 235"/>
                  <a:gd name="T4" fmla="*/ 123 w 214"/>
                  <a:gd name="T5" fmla="*/ 0 h 235"/>
                  <a:gd name="T6" fmla="*/ 88 w 214"/>
                  <a:gd name="T7" fmla="*/ 0 h 235"/>
                  <a:gd name="T8" fmla="*/ 0 w 214"/>
                  <a:gd name="T9" fmla="*/ 235 h 235"/>
                  <a:gd name="T10" fmla="*/ 24 w 214"/>
                  <a:gd name="T11" fmla="*/ 235 h 235"/>
                  <a:gd name="T12" fmla="*/ 48 w 214"/>
                  <a:gd name="T13" fmla="*/ 166 h 235"/>
                  <a:gd name="T14" fmla="*/ 144 w 214"/>
                  <a:gd name="T15" fmla="*/ 166 h 235"/>
                  <a:gd name="T16" fmla="*/ 168 w 214"/>
                  <a:gd name="T17" fmla="*/ 232 h 235"/>
                  <a:gd name="T18" fmla="*/ 168 w 214"/>
                  <a:gd name="T19" fmla="*/ 232 h 235"/>
                  <a:gd name="T20" fmla="*/ 56 w 214"/>
                  <a:gd name="T21" fmla="*/ 147 h 235"/>
                  <a:gd name="T22" fmla="*/ 96 w 214"/>
                  <a:gd name="T23" fmla="*/ 38 h 235"/>
                  <a:gd name="T24" fmla="*/ 136 w 214"/>
                  <a:gd name="T25" fmla="*/ 147 h 235"/>
                  <a:gd name="T26" fmla="*/ 56 w 214"/>
                  <a:gd name="T27" fmla="*/ 147 h 235"/>
                  <a:gd name="T28" fmla="*/ 56 w 214"/>
                  <a:gd name="T29" fmla="*/ 14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235">
                    <a:moveTo>
                      <a:pt x="168" y="232"/>
                    </a:moveTo>
                    <a:lnTo>
                      <a:pt x="214" y="232"/>
                    </a:lnTo>
                    <a:lnTo>
                      <a:pt x="123" y="0"/>
                    </a:lnTo>
                    <a:lnTo>
                      <a:pt x="88" y="0"/>
                    </a:lnTo>
                    <a:lnTo>
                      <a:pt x="0" y="235"/>
                    </a:lnTo>
                    <a:lnTo>
                      <a:pt x="24" y="235"/>
                    </a:lnTo>
                    <a:lnTo>
                      <a:pt x="48" y="166"/>
                    </a:lnTo>
                    <a:lnTo>
                      <a:pt x="144" y="166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  <a:moveTo>
                      <a:pt x="56" y="147"/>
                    </a:moveTo>
                    <a:lnTo>
                      <a:pt x="96" y="38"/>
                    </a:lnTo>
                    <a:lnTo>
                      <a:pt x="136" y="147"/>
                    </a:lnTo>
                    <a:lnTo>
                      <a:pt x="56" y="147"/>
                    </a:lnTo>
                    <a:lnTo>
                      <a:pt x="56" y="1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1" name="Picture Placeholder 10"/>
          <p:cNvSpPr>
            <a:spLocks noGrp="1"/>
          </p:cNvSpPr>
          <p:nvPr userDrawn="1">
            <p:ph type="pic" sz="quarter" idx="12"/>
          </p:nvPr>
        </p:nvSpPr>
        <p:spPr>
          <a:xfrm>
            <a:off x="1" y="485775"/>
            <a:ext cx="6087532" cy="293687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  <p:sp>
        <p:nvSpPr>
          <p:cNvPr id="13" name="Picture Placeholder 10"/>
          <p:cNvSpPr>
            <a:spLocks noGrp="1"/>
          </p:cNvSpPr>
          <p:nvPr userDrawn="1">
            <p:ph type="pic" sz="quarter" idx="13"/>
          </p:nvPr>
        </p:nvSpPr>
        <p:spPr>
          <a:xfrm>
            <a:off x="1" y="3422651"/>
            <a:ext cx="6087532" cy="343534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  <p:sp>
        <p:nvSpPr>
          <p:cNvPr id="89" name="AutoShape 43"/>
          <p:cNvSpPr>
            <a:spLocks noChangeAspect="1" noChangeArrowheads="1" noTextEdit="1"/>
          </p:cNvSpPr>
          <p:nvPr userDrawn="1"/>
        </p:nvSpPr>
        <p:spPr bwMode="auto">
          <a:xfrm>
            <a:off x="-16932" y="-9526"/>
            <a:ext cx="12208932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6671352" y="1366463"/>
            <a:ext cx="5027489" cy="1137024"/>
          </a:xfrm>
        </p:spPr>
        <p:txBody>
          <a:bodyPr anchor="b">
            <a:normAutofit/>
          </a:bodyPr>
          <a:lstStyle>
            <a:lvl1pPr algn="l"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671352" y="2503488"/>
            <a:ext cx="5027489" cy="599309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" name="Text Placeholder 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671734" y="39449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9" name="Text Placeholder 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671734" y="42398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54263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0" y="-9526"/>
            <a:ext cx="12192000" cy="6867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7542"/>
            <a:ext cx="12188457" cy="686554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9685" y="3679296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0866" y="5342995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20866" y="5637878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45" name="Picture Placeholder 85"/>
          <p:cNvSpPr>
            <a:spLocks noGrp="1"/>
          </p:cNvSpPr>
          <p:nvPr>
            <p:ph type="pic" sz="quarter" idx="13" hasCustomPrompt="1"/>
          </p:nvPr>
        </p:nvSpPr>
        <p:spPr>
          <a:xfrm>
            <a:off x="9304682" y="2654567"/>
            <a:ext cx="2187262" cy="53796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co-branded logo to placeholder or click icon to add</a:t>
            </a: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0" y="5670016"/>
            <a:ext cx="12192000" cy="6875463"/>
            <a:chOff x="0" y="-9525"/>
            <a:chExt cx="12192000" cy="6875463"/>
          </a:xfrm>
        </p:grpSpPr>
        <p:sp>
          <p:nvSpPr>
            <p:cNvPr id="4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9525"/>
              <a:ext cx="12192000" cy="687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0" name="Group 49"/>
            <p:cNvGrpSpPr/>
            <p:nvPr userDrawn="1"/>
          </p:nvGrpSpPr>
          <p:grpSpPr>
            <a:xfrm>
              <a:off x="10421938" y="355600"/>
              <a:ext cx="1409700" cy="498475"/>
              <a:chOff x="10421938" y="355600"/>
              <a:chExt cx="1409700" cy="498475"/>
            </a:xfrm>
          </p:grpSpPr>
          <p:sp>
            <p:nvSpPr>
              <p:cNvPr id="51" name="Freeform 7"/>
              <p:cNvSpPr>
                <a:spLocks/>
              </p:cNvSpPr>
              <p:nvPr userDrawn="1"/>
            </p:nvSpPr>
            <p:spPr bwMode="auto">
              <a:xfrm>
                <a:off x="10421938" y="358775"/>
                <a:ext cx="296863" cy="381000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8"/>
              <p:cNvSpPr>
                <a:spLocks/>
              </p:cNvSpPr>
              <p:nvPr userDrawn="1"/>
            </p:nvSpPr>
            <p:spPr bwMode="auto">
              <a:xfrm>
                <a:off x="10477500" y="406400"/>
                <a:ext cx="185738" cy="244475"/>
              </a:xfrm>
              <a:custGeom>
                <a:avLst/>
                <a:gdLst>
                  <a:gd name="T0" fmla="*/ 0 w 117"/>
                  <a:gd name="T1" fmla="*/ 77 h 154"/>
                  <a:gd name="T2" fmla="*/ 59 w 117"/>
                  <a:gd name="T3" fmla="*/ 0 h 154"/>
                  <a:gd name="T4" fmla="*/ 117 w 117"/>
                  <a:gd name="T5" fmla="*/ 77 h 154"/>
                  <a:gd name="T6" fmla="*/ 59 w 117"/>
                  <a:gd name="T7" fmla="*/ 154 h 154"/>
                  <a:gd name="T8" fmla="*/ 0 w 117"/>
                  <a:gd name="T9" fmla="*/ 77 h 154"/>
                  <a:gd name="T10" fmla="*/ 0 w 117"/>
                  <a:gd name="T1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154">
                    <a:moveTo>
                      <a:pt x="0" y="77"/>
                    </a:moveTo>
                    <a:lnTo>
                      <a:pt x="59" y="0"/>
                    </a:lnTo>
                    <a:lnTo>
                      <a:pt x="117" y="77"/>
                    </a:lnTo>
                    <a:lnTo>
                      <a:pt x="59" y="154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9"/>
              <p:cNvSpPr>
                <a:spLocks/>
              </p:cNvSpPr>
              <p:nvPr userDrawn="1"/>
            </p:nvSpPr>
            <p:spPr bwMode="auto">
              <a:xfrm>
                <a:off x="10502900" y="457200"/>
                <a:ext cx="134938" cy="16033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10"/>
              <p:cNvSpPr>
                <a:spLocks noEditPoints="1"/>
              </p:cNvSpPr>
              <p:nvPr userDrawn="1"/>
            </p:nvSpPr>
            <p:spPr bwMode="auto">
              <a:xfrm>
                <a:off x="10421938" y="800100"/>
                <a:ext cx="55563" cy="53975"/>
              </a:xfrm>
              <a:custGeom>
                <a:avLst/>
                <a:gdLst>
                  <a:gd name="T0" fmla="*/ 22 w 35"/>
                  <a:gd name="T1" fmla="*/ 0 h 34"/>
                  <a:gd name="T2" fmla="*/ 16 w 35"/>
                  <a:gd name="T3" fmla="*/ 0 h 34"/>
                  <a:gd name="T4" fmla="*/ 0 w 35"/>
                  <a:gd name="T5" fmla="*/ 34 h 34"/>
                  <a:gd name="T6" fmla="*/ 6 w 35"/>
                  <a:gd name="T7" fmla="*/ 34 h 34"/>
                  <a:gd name="T8" fmla="*/ 8 w 35"/>
                  <a:gd name="T9" fmla="*/ 26 h 34"/>
                  <a:gd name="T10" fmla="*/ 27 w 35"/>
                  <a:gd name="T11" fmla="*/ 26 h 34"/>
                  <a:gd name="T12" fmla="*/ 30 w 35"/>
                  <a:gd name="T13" fmla="*/ 34 h 34"/>
                  <a:gd name="T14" fmla="*/ 35 w 35"/>
                  <a:gd name="T15" fmla="*/ 34 h 34"/>
                  <a:gd name="T16" fmla="*/ 22 w 35"/>
                  <a:gd name="T17" fmla="*/ 0 h 34"/>
                  <a:gd name="T18" fmla="*/ 22 w 35"/>
                  <a:gd name="T19" fmla="*/ 0 h 34"/>
                  <a:gd name="T20" fmla="*/ 22 w 35"/>
                  <a:gd name="T21" fmla="*/ 0 h 34"/>
                  <a:gd name="T22" fmla="*/ 24 w 35"/>
                  <a:gd name="T23" fmla="*/ 21 h 34"/>
                  <a:gd name="T24" fmla="*/ 11 w 35"/>
                  <a:gd name="T25" fmla="*/ 21 h 34"/>
                  <a:gd name="T26" fmla="*/ 19 w 35"/>
                  <a:gd name="T27" fmla="*/ 5 h 34"/>
                  <a:gd name="T28" fmla="*/ 24 w 35"/>
                  <a:gd name="T29" fmla="*/ 21 h 34"/>
                  <a:gd name="T30" fmla="*/ 24 w 35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8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11"/>
              <p:cNvSpPr>
                <a:spLocks/>
              </p:cNvSpPr>
              <p:nvPr userDrawn="1"/>
            </p:nvSpPr>
            <p:spPr bwMode="auto">
              <a:xfrm>
                <a:off x="10482263" y="800100"/>
                <a:ext cx="41275" cy="53975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12"/>
              <p:cNvSpPr>
                <a:spLocks/>
              </p:cNvSpPr>
              <p:nvPr userDrawn="1"/>
            </p:nvSpPr>
            <p:spPr bwMode="auto">
              <a:xfrm>
                <a:off x="10536238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13"/>
              <p:cNvSpPr>
                <a:spLocks/>
              </p:cNvSpPr>
              <p:nvPr userDrawn="1"/>
            </p:nvSpPr>
            <p:spPr bwMode="auto">
              <a:xfrm>
                <a:off x="10583863" y="800100"/>
                <a:ext cx="41275" cy="53975"/>
              </a:xfrm>
              <a:custGeom>
                <a:avLst/>
                <a:gdLst>
                  <a:gd name="T0" fmla="*/ 0 w 26"/>
                  <a:gd name="T1" fmla="*/ 5 h 34"/>
                  <a:gd name="T2" fmla="*/ 10 w 26"/>
                  <a:gd name="T3" fmla="*/ 5 h 34"/>
                  <a:gd name="T4" fmla="*/ 10 w 26"/>
                  <a:gd name="T5" fmla="*/ 34 h 34"/>
                  <a:gd name="T6" fmla="*/ 16 w 26"/>
                  <a:gd name="T7" fmla="*/ 34 h 34"/>
                  <a:gd name="T8" fmla="*/ 16 w 26"/>
                  <a:gd name="T9" fmla="*/ 5 h 34"/>
                  <a:gd name="T10" fmla="*/ 26 w 26"/>
                  <a:gd name="T11" fmla="*/ 5 h 34"/>
                  <a:gd name="T12" fmla="*/ 26 w 26"/>
                  <a:gd name="T13" fmla="*/ 0 h 34"/>
                  <a:gd name="T14" fmla="*/ 0 w 26"/>
                  <a:gd name="T15" fmla="*/ 0 h 34"/>
                  <a:gd name="T16" fmla="*/ 0 w 26"/>
                  <a:gd name="T17" fmla="*/ 5 h 34"/>
                  <a:gd name="T18" fmla="*/ 0 w 26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4">
                    <a:moveTo>
                      <a:pt x="0" y="5"/>
                    </a:moveTo>
                    <a:lnTo>
                      <a:pt x="10" y="5"/>
                    </a:lnTo>
                    <a:lnTo>
                      <a:pt x="10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6" y="5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4"/>
              <p:cNvSpPr>
                <a:spLocks noEditPoints="1"/>
              </p:cNvSpPr>
              <p:nvPr userDrawn="1"/>
            </p:nvSpPr>
            <p:spPr bwMode="auto">
              <a:xfrm>
                <a:off x="10634663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15"/>
              <p:cNvSpPr>
                <a:spLocks noEditPoints="1"/>
              </p:cNvSpPr>
              <p:nvPr userDrawn="1"/>
            </p:nvSpPr>
            <p:spPr bwMode="auto">
              <a:xfrm>
                <a:off x="10685463" y="800100"/>
                <a:ext cx="53975" cy="53975"/>
              </a:xfrm>
              <a:custGeom>
                <a:avLst/>
                <a:gdLst>
                  <a:gd name="T0" fmla="*/ 21 w 34"/>
                  <a:gd name="T1" fmla="*/ 0 h 34"/>
                  <a:gd name="T2" fmla="*/ 16 w 34"/>
                  <a:gd name="T3" fmla="*/ 0 h 34"/>
                  <a:gd name="T4" fmla="*/ 0 w 34"/>
                  <a:gd name="T5" fmla="*/ 34 h 34"/>
                  <a:gd name="T6" fmla="*/ 5 w 34"/>
                  <a:gd name="T7" fmla="*/ 34 h 34"/>
                  <a:gd name="T8" fmla="*/ 8 w 34"/>
                  <a:gd name="T9" fmla="*/ 26 h 34"/>
                  <a:gd name="T10" fmla="*/ 26 w 34"/>
                  <a:gd name="T11" fmla="*/ 26 h 34"/>
                  <a:gd name="T12" fmla="*/ 29 w 34"/>
                  <a:gd name="T13" fmla="*/ 34 h 34"/>
                  <a:gd name="T14" fmla="*/ 34 w 34"/>
                  <a:gd name="T15" fmla="*/ 34 h 34"/>
                  <a:gd name="T16" fmla="*/ 21 w 34"/>
                  <a:gd name="T17" fmla="*/ 0 h 34"/>
                  <a:gd name="T18" fmla="*/ 21 w 34"/>
                  <a:gd name="T19" fmla="*/ 0 h 34"/>
                  <a:gd name="T20" fmla="*/ 21 w 34"/>
                  <a:gd name="T21" fmla="*/ 0 h 34"/>
                  <a:gd name="T22" fmla="*/ 24 w 34"/>
                  <a:gd name="T23" fmla="*/ 21 h 34"/>
                  <a:gd name="T24" fmla="*/ 10 w 34"/>
                  <a:gd name="T25" fmla="*/ 21 h 34"/>
                  <a:gd name="T26" fmla="*/ 18 w 34"/>
                  <a:gd name="T27" fmla="*/ 5 h 34"/>
                  <a:gd name="T28" fmla="*/ 24 w 34"/>
                  <a:gd name="T29" fmla="*/ 21 h 34"/>
                  <a:gd name="T30" fmla="*/ 24 w 34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8" y="26"/>
                    </a:lnTo>
                    <a:lnTo>
                      <a:pt x="26" y="26"/>
                    </a:lnTo>
                    <a:lnTo>
                      <a:pt x="29" y="34"/>
                    </a:lnTo>
                    <a:lnTo>
                      <a:pt x="34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4" y="21"/>
                    </a:moveTo>
                    <a:lnTo>
                      <a:pt x="10" y="21"/>
                    </a:lnTo>
                    <a:lnTo>
                      <a:pt x="18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6"/>
              <p:cNvSpPr>
                <a:spLocks/>
              </p:cNvSpPr>
              <p:nvPr userDrawn="1"/>
            </p:nvSpPr>
            <p:spPr bwMode="auto">
              <a:xfrm>
                <a:off x="107489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17"/>
              <p:cNvSpPr>
                <a:spLocks/>
              </p:cNvSpPr>
              <p:nvPr userDrawn="1"/>
            </p:nvSpPr>
            <p:spPr bwMode="auto">
              <a:xfrm>
                <a:off x="107902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18"/>
              <p:cNvSpPr>
                <a:spLocks noEditPoints="1"/>
              </p:cNvSpPr>
              <p:nvPr userDrawn="1"/>
            </p:nvSpPr>
            <p:spPr bwMode="auto">
              <a:xfrm>
                <a:off x="10807700" y="800100"/>
                <a:ext cx="58738" cy="53975"/>
              </a:xfrm>
              <a:custGeom>
                <a:avLst/>
                <a:gdLst>
                  <a:gd name="T0" fmla="*/ 21 w 37"/>
                  <a:gd name="T1" fmla="*/ 0 h 34"/>
                  <a:gd name="T2" fmla="*/ 16 w 37"/>
                  <a:gd name="T3" fmla="*/ 0 h 34"/>
                  <a:gd name="T4" fmla="*/ 0 w 37"/>
                  <a:gd name="T5" fmla="*/ 34 h 34"/>
                  <a:gd name="T6" fmla="*/ 8 w 37"/>
                  <a:gd name="T7" fmla="*/ 34 h 34"/>
                  <a:gd name="T8" fmla="*/ 11 w 37"/>
                  <a:gd name="T9" fmla="*/ 26 h 34"/>
                  <a:gd name="T10" fmla="*/ 27 w 37"/>
                  <a:gd name="T11" fmla="*/ 26 h 34"/>
                  <a:gd name="T12" fmla="*/ 29 w 37"/>
                  <a:gd name="T13" fmla="*/ 34 h 34"/>
                  <a:gd name="T14" fmla="*/ 37 w 37"/>
                  <a:gd name="T15" fmla="*/ 34 h 34"/>
                  <a:gd name="T16" fmla="*/ 21 w 37"/>
                  <a:gd name="T17" fmla="*/ 0 h 34"/>
                  <a:gd name="T18" fmla="*/ 21 w 37"/>
                  <a:gd name="T19" fmla="*/ 0 h 34"/>
                  <a:gd name="T20" fmla="*/ 21 w 37"/>
                  <a:gd name="T21" fmla="*/ 0 h 34"/>
                  <a:gd name="T22" fmla="*/ 27 w 37"/>
                  <a:gd name="T23" fmla="*/ 21 h 34"/>
                  <a:gd name="T24" fmla="*/ 13 w 37"/>
                  <a:gd name="T25" fmla="*/ 21 h 34"/>
                  <a:gd name="T26" fmla="*/ 19 w 37"/>
                  <a:gd name="T27" fmla="*/ 5 h 34"/>
                  <a:gd name="T28" fmla="*/ 27 w 37"/>
                  <a:gd name="T29" fmla="*/ 21 h 34"/>
                  <a:gd name="T30" fmla="*/ 27 w 37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7" y="21"/>
                    </a:moveTo>
                    <a:lnTo>
                      <a:pt x="13" y="21"/>
                    </a:lnTo>
                    <a:lnTo>
                      <a:pt x="19" y="5"/>
                    </a:lnTo>
                    <a:lnTo>
                      <a:pt x="27" y="21"/>
                    </a:lnTo>
                    <a:lnTo>
                      <a:pt x="2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9"/>
              <p:cNvSpPr>
                <a:spLocks/>
              </p:cNvSpPr>
              <p:nvPr userDrawn="1"/>
            </p:nvSpPr>
            <p:spPr bwMode="auto">
              <a:xfrm>
                <a:off x="108759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20"/>
              <p:cNvSpPr>
                <a:spLocks/>
              </p:cNvSpPr>
              <p:nvPr userDrawn="1"/>
            </p:nvSpPr>
            <p:spPr bwMode="auto">
              <a:xfrm>
                <a:off x="10955338" y="800100"/>
                <a:ext cx="50800" cy="53975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1"/>
              <p:cNvSpPr>
                <a:spLocks noEditPoints="1"/>
              </p:cNvSpPr>
              <p:nvPr userDrawn="1"/>
            </p:nvSpPr>
            <p:spPr bwMode="auto">
              <a:xfrm>
                <a:off x="11006138" y="800100"/>
                <a:ext cx="60325" cy="53975"/>
              </a:xfrm>
              <a:custGeom>
                <a:avLst/>
                <a:gdLst>
                  <a:gd name="T0" fmla="*/ 22 w 38"/>
                  <a:gd name="T1" fmla="*/ 0 h 34"/>
                  <a:gd name="T2" fmla="*/ 16 w 38"/>
                  <a:gd name="T3" fmla="*/ 0 h 34"/>
                  <a:gd name="T4" fmla="*/ 0 w 38"/>
                  <a:gd name="T5" fmla="*/ 34 h 34"/>
                  <a:gd name="T6" fmla="*/ 6 w 38"/>
                  <a:gd name="T7" fmla="*/ 34 h 34"/>
                  <a:gd name="T8" fmla="*/ 11 w 38"/>
                  <a:gd name="T9" fmla="*/ 26 h 34"/>
                  <a:gd name="T10" fmla="*/ 27 w 38"/>
                  <a:gd name="T11" fmla="*/ 26 h 34"/>
                  <a:gd name="T12" fmla="*/ 30 w 38"/>
                  <a:gd name="T13" fmla="*/ 34 h 34"/>
                  <a:gd name="T14" fmla="*/ 38 w 38"/>
                  <a:gd name="T15" fmla="*/ 34 h 34"/>
                  <a:gd name="T16" fmla="*/ 22 w 38"/>
                  <a:gd name="T17" fmla="*/ 0 h 34"/>
                  <a:gd name="T18" fmla="*/ 22 w 38"/>
                  <a:gd name="T19" fmla="*/ 0 h 34"/>
                  <a:gd name="T20" fmla="*/ 22 w 38"/>
                  <a:gd name="T21" fmla="*/ 0 h 34"/>
                  <a:gd name="T22" fmla="*/ 24 w 38"/>
                  <a:gd name="T23" fmla="*/ 21 h 34"/>
                  <a:gd name="T24" fmla="*/ 11 w 38"/>
                  <a:gd name="T25" fmla="*/ 21 h 34"/>
                  <a:gd name="T26" fmla="*/ 19 w 38"/>
                  <a:gd name="T27" fmla="*/ 5 h 34"/>
                  <a:gd name="T28" fmla="*/ 24 w 38"/>
                  <a:gd name="T29" fmla="*/ 21 h 34"/>
                  <a:gd name="T30" fmla="*/ 24 w 38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8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2"/>
              <p:cNvSpPr>
                <a:spLocks/>
              </p:cNvSpPr>
              <p:nvPr userDrawn="1"/>
            </p:nvSpPr>
            <p:spPr bwMode="auto">
              <a:xfrm>
                <a:off x="11061700" y="800100"/>
                <a:ext cx="42863" cy="53975"/>
              </a:xfrm>
              <a:custGeom>
                <a:avLst/>
                <a:gdLst>
                  <a:gd name="T0" fmla="*/ 0 w 27"/>
                  <a:gd name="T1" fmla="*/ 5 h 34"/>
                  <a:gd name="T2" fmla="*/ 11 w 27"/>
                  <a:gd name="T3" fmla="*/ 5 h 34"/>
                  <a:gd name="T4" fmla="*/ 11 w 27"/>
                  <a:gd name="T5" fmla="*/ 34 h 34"/>
                  <a:gd name="T6" fmla="*/ 16 w 27"/>
                  <a:gd name="T7" fmla="*/ 34 h 34"/>
                  <a:gd name="T8" fmla="*/ 16 w 27"/>
                  <a:gd name="T9" fmla="*/ 5 h 34"/>
                  <a:gd name="T10" fmla="*/ 27 w 27"/>
                  <a:gd name="T11" fmla="*/ 5 h 34"/>
                  <a:gd name="T12" fmla="*/ 27 w 27"/>
                  <a:gd name="T13" fmla="*/ 0 h 34"/>
                  <a:gd name="T14" fmla="*/ 0 w 27"/>
                  <a:gd name="T15" fmla="*/ 0 h 34"/>
                  <a:gd name="T16" fmla="*/ 0 w 27"/>
                  <a:gd name="T17" fmla="*/ 5 h 34"/>
                  <a:gd name="T18" fmla="*/ 0 w 27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4">
                    <a:moveTo>
                      <a:pt x="0" y="5"/>
                    </a:move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3"/>
              <p:cNvSpPr>
                <a:spLocks/>
              </p:cNvSpPr>
              <p:nvPr userDrawn="1"/>
            </p:nvSpPr>
            <p:spPr bwMode="auto">
              <a:xfrm>
                <a:off x="11112500" y="800100"/>
                <a:ext cx="46038" cy="53975"/>
              </a:xfrm>
              <a:custGeom>
                <a:avLst/>
                <a:gdLst>
                  <a:gd name="T0" fmla="*/ 24 w 29"/>
                  <a:gd name="T1" fmla="*/ 13 h 34"/>
                  <a:gd name="T2" fmla="*/ 5 w 29"/>
                  <a:gd name="T3" fmla="*/ 13 h 34"/>
                  <a:gd name="T4" fmla="*/ 5 w 29"/>
                  <a:gd name="T5" fmla="*/ 0 h 34"/>
                  <a:gd name="T6" fmla="*/ 0 w 29"/>
                  <a:gd name="T7" fmla="*/ 0 h 34"/>
                  <a:gd name="T8" fmla="*/ 0 w 29"/>
                  <a:gd name="T9" fmla="*/ 34 h 34"/>
                  <a:gd name="T10" fmla="*/ 5 w 29"/>
                  <a:gd name="T11" fmla="*/ 34 h 34"/>
                  <a:gd name="T12" fmla="*/ 5 w 29"/>
                  <a:gd name="T13" fmla="*/ 18 h 34"/>
                  <a:gd name="T14" fmla="*/ 24 w 29"/>
                  <a:gd name="T15" fmla="*/ 18 h 34"/>
                  <a:gd name="T16" fmla="*/ 24 w 29"/>
                  <a:gd name="T17" fmla="*/ 34 h 34"/>
                  <a:gd name="T18" fmla="*/ 29 w 29"/>
                  <a:gd name="T19" fmla="*/ 34 h 34"/>
                  <a:gd name="T20" fmla="*/ 29 w 29"/>
                  <a:gd name="T21" fmla="*/ 0 h 34"/>
                  <a:gd name="T22" fmla="*/ 24 w 29"/>
                  <a:gd name="T23" fmla="*/ 0 h 34"/>
                  <a:gd name="T24" fmla="*/ 24 w 29"/>
                  <a:gd name="T25" fmla="*/ 13 h 34"/>
                  <a:gd name="T26" fmla="*/ 24 w 29"/>
                  <a:gd name="T2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4">
                    <a:moveTo>
                      <a:pt x="24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8"/>
                    </a:lnTo>
                    <a:lnTo>
                      <a:pt x="24" y="18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24"/>
              <p:cNvSpPr>
                <a:spLocks noEditPoints="1"/>
              </p:cNvSpPr>
              <p:nvPr userDrawn="1"/>
            </p:nvSpPr>
            <p:spPr bwMode="auto">
              <a:xfrm>
                <a:off x="11168063" y="800100"/>
                <a:ext cx="53975" cy="53975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25"/>
              <p:cNvSpPr>
                <a:spLocks/>
              </p:cNvSpPr>
              <p:nvPr userDrawn="1"/>
            </p:nvSpPr>
            <p:spPr bwMode="auto">
              <a:xfrm>
                <a:off x="112315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26"/>
              <p:cNvSpPr>
                <a:spLocks/>
              </p:cNvSpPr>
              <p:nvPr userDrawn="1"/>
            </p:nvSpPr>
            <p:spPr bwMode="auto">
              <a:xfrm>
                <a:off x="112728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27"/>
              <p:cNvSpPr>
                <a:spLocks/>
              </p:cNvSpPr>
              <p:nvPr userDrawn="1"/>
            </p:nvSpPr>
            <p:spPr bwMode="auto">
              <a:xfrm>
                <a:off x="11295063" y="800100"/>
                <a:ext cx="46038" cy="53975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28"/>
              <p:cNvSpPr>
                <a:spLocks/>
              </p:cNvSpPr>
              <p:nvPr userDrawn="1"/>
            </p:nvSpPr>
            <p:spPr bwMode="auto">
              <a:xfrm>
                <a:off x="11374438" y="800100"/>
                <a:ext cx="47625" cy="53975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29"/>
              <p:cNvSpPr>
                <a:spLocks/>
              </p:cNvSpPr>
              <p:nvPr userDrawn="1"/>
            </p:nvSpPr>
            <p:spPr bwMode="auto">
              <a:xfrm>
                <a:off x="114347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30"/>
              <p:cNvSpPr>
                <a:spLocks/>
              </p:cNvSpPr>
              <p:nvPr userDrawn="1"/>
            </p:nvSpPr>
            <p:spPr bwMode="auto">
              <a:xfrm>
                <a:off x="11493500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31"/>
              <p:cNvSpPr>
                <a:spLocks/>
              </p:cNvSpPr>
              <p:nvPr userDrawn="1"/>
            </p:nvSpPr>
            <p:spPr bwMode="auto">
              <a:xfrm>
                <a:off x="11510963" y="800100"/>
                <a:ext cx="50800" cy="53975"/>
              </a:xfrm>
              <a:custGeom>
                <a:avLst/>
                <a:gdLst>
                  <a:gd name="T0" fmla="*/ 5 w 32"/>
                  <a:gd name="T1" fmla="*/ 0 h 34"/>
                  <a:gd name="T2" fmla="*/ 0 w 32"/>
                  <a:gd name="T3" fmla="*/ 0 h 34"/>
                  <a:gd name="T4" fmla="*/ 13 w 32"/>
                  <a:gd name="T5" fmla="*/ 34 h 34"/>
                  <a:gd name="T6" fmla="*/ 18 w 32"/>
                  <a:gd name="T7" fmla="*/ 34 h 34"/>
                  <a:gd name="T8" fmla="*/ 32 w 32"/>
                  <a:gd name="T9" fmla="*/ 0 h 34"/>
                  <a:gd name="T10" fmla="*/ 26 w 32"/>
                  <a:gd name="T11" fmla="*/ 0 h 34"/>
                  <a:gd name="T12" fmla="*/ 16 w 32"/>
                  <a:gd name="T13" fmla="*/ 26 h 34"/>
                  <a:gd name="T14" fmla="*/ 5 w 32"/>
                  <a:gd name="T15" fmla="*/ 0 h 34"/>
                  <a:gd name="T16" fmla="*/ 5 w 32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4">
                    <a:moveTo>
                      <a:pt x="5" y="0"/>
                    </a:moveTo>
                    <a:lnTo>
                      <a:pt x="0" y="0"/>
                    </a:lnTo>
                    <a:lnTo>
                      <a:pt x="13" y="34"/>
                    </a:lnTo>
                    <a:lnTo>
                      <a:pt x="18" y="3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6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32"/>
              <p:cNvSpPr>
                <a:spLocks/>
              </p:cNvSpPr>
              <p:nvPr userDrawn="1"/>
            </p:nvSpPr>
            <p:spPr bwMode="auto">
              <a:xfrm>
                <a:off x="11569700" y="800100"/>
                <a:ext cx="38100" cy="53975"/>
              </a:xfrm>
              <a:custGeom>
                <a:avLst/>
                <a:gdLst>
                  <a:gd name="T0" fmla="*/ 5 w 24"/>
                  <a:gd name="T1" fmla="*/ 18 h 34"/>
                  <a:gd name="T2" fmla="*/ 24 w 24"/>
                  <a:gd name="T3" fmla="*/ 18 h 34"/>
                  <a:gd name="T4" fmla="*/ 24 w 24"/>
                  <a:gd name="T5" fmla="*/ 13 h 34"/>
                  <a:gd name="T6" fmla="*/ 5 w 24"/>
                  <a:gd name="T7" fmla="*/ 13 h 34"/>
                  <a:gd name="T8" fmla="*/ 5 w 24"/>
                  <a:gd name="T9" fmla="*/ 5 h 34"/>
                  <a:gd name="T10" fmla="*/ 24 w 24"/>
                  <a:gd name="T11" fmla="*/ 5 h 34"/>
                  <a:gd name="T12" fmla="*/ 24 w 24"/>
                  <a:gd name="T13" fmla="*/ 0 h 34"/>
                  <a:gd name="T14" fmla="*/ 0 w 24"/>
                  <a:gd name="T15" fmla="*/ 0 h 34"/>
                  <a:gd name="T16" fmla="*/ 0 w 24"/>
                  <a:gd name="T17" fmla="*/ 34 h 34"/>
                  <a:gd name="T18" fmla="*/ 24 w 24"/>
                  <a:gd name="T19" fmla="*/ 34 h 34"/>
                  <a:gd name="T20" fmla="*/ 24 w 24"/>
                  <a:gd name="T21" fmla="*/ 29 h 34"/>
                  <a:gd name="T22" fmla="*/ 5 w 24"/>
                  <a:gd name="T23" fmla="*/ 29 h 34"/>
                  <a:gd name="T24" fmla="*/ 5 w 24"/>
                  <a:gd name="T25" fmla="*/ 18 h 34"/>
                  <a:gd name="T26" fmla="*/ 5 w 24"/>
                  <a:gd name="T27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4">
                    <a:moveTo>
                      <a:pt x="5" y="18"/>
                    </a:moveTo>
                    <a:lnTo>
                      <a:pt x="24" y="18"/>
                    </a:lnTo>
                    <a:lnTo>
                      <a:pt x="24" y="13"/>
                    </a:lnTo>
                    <a:lnTo>
                      <a:pt x="5" y="13"/>
                    </a:lnTo>
                    <a:lnTo>
                      <a:pt x="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33"/>
              <p:cNvSpPr>
                <a:spLocks noEditPoints="1"/>
              </p:cNvSpPr>
              <p:nvPr userDrawn="1"/>
            </p:nvSpPr>
            <p:spPr bwMode="auto">
              <a:xfrm>
                <a:off x="11620500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34"/>
              <p:cNvSpPr>
                <a:spLocks/>
              </p:cNvSpPr>
              <p:nvPr userDrawn="1"/>
            </p:nvSpPr>
            <p:spPr bwMode="auto">
              <a:xfrm>
                <a:off x="11671300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35"/>
              <p:cNvSpPr>
                <a:spLocks/>
              </p:cNvSpPr>
              <p:nvPr userDrawn="1"/>
            </p:nvSpPr>
            <p:spPr bwMode="auto">
              <a:xfrm>
                <a:off x="11726863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36"/>
              <p:cNvSpPr>
                <a:spLocks/>
              </p:cNvSpPr>
              <p:nvPr userDrawn="1"/>
            </p:nvSpPr>
            <p:spPr bwMode="auto">
              <a:xfrm>
                <a:off x="11742738" y="800100"/>
                <a:ext cx="88900" cy="53975"/>
              </a:xfrm>
              <a:custGeom>
                <a:avLst/>
                <a:gdLst>
                  <a:gd name="T0" fmla="*/ 32 w 56"/>
                  <a:gd name="T1" fmla="*/ 0 h 34"/>
                  <a:gd name="T2" fmla="*/ 0 w 56"/>
                  <a:gd name="T3" fmla="*/ 0 h 34"/>
                  <a:gd name="T4" fmla="*/ 0 w 56"/>
                  <a:gd name="T5" fmla="*/ 5 h 34"/>
                  <a:gd name="T6" fmla="*/ 11 w 56"/>
                  <a:gd name="T7" fmla="*/ 5 h 34"/>
                  <a:gd name="T8" fmla="*/ 11 w 56"/>
                  <a:gd name="T9" fmla="*/ 34 h 34"/>
                  <a:gd name="T10" fmla="*/ 16 w 56"/>
                  <a:gd name="T11" fmla="*/ 34 h 34"/>
                  <a:gd name="T12" fmla="*/ 16 w 56"/>
                  <a:gd name="T13" fmla="*/ 5 h 34"/>
                  <a:gd name="T14" fmla="*/ 27 w 56"/>
                  <a:gd name="T15" fmla="*/ 5 h 34"/>
                  <a:gd name="T16" fmla="*/ 38 w 56"/>
                  <a:gd name="T17" fmla="*/ 21 h 34"/>
                  <a:gd name="T18" fmla="*/ 38 w 56"/>
                  <a:gd name="T19" fmla="*/ 34 h 34"/>
                  <a:gd name="T20" fmla="*/ 43 w 56"/>
                  <a:gd name="T21" fmla="*/ 34 h 34"/>
                  <a:gd name="T22" fmla="*/ 43 w 56"/>
                  <a:gd name="T23" fmla="*/ 21 h 34"/>
                  <a:gd name="T24" fmla="*/ 56 w 56"/>
                  <a:gd name="T25" fmla="*/ 2 h 34"/>
                  <a:gd name="T26" fmla="*/ 56 w 56"/>
                  <a:gd name="T27" fmla="*/ 0 h 34"/>
                  <a:gd name="T28" fmla="*/ 56 w 56"/>
                  <a:gd name="T29" fmla="*/ 0 h 34"/>
                  <a:gd name="T30" fmla="*/ 51 w 56"/>
                  <a:gd name="T31" fmla="*/ 0 h 34"/>
                  <a:gd name="T32" fmla="*/ 40 w 56"/>
                  <a:gd name="T33" fmla="*/ 16 h 34"/>
                  <a:gd name="T34" fmla="*/ 32 w 56"/>
                  <a:gd name="T35" fmla="*/ 0 h 34"/>
                  <a:gd name="T36" fmla="*/ 32 w 56"/>
                  <a:gd name="T3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34">
                    <a:moveTo>
                      <a:pt x="32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8" y="21"/>
                    </a:lnTo>
                    <a:lnTo>
                      <a:pt x="38" y="34"/>
                    </a:lnTo>
                    <a:lnTo>
                      <a:pt x="43" y="34"/>
                    </a:lnTo>
                    <a:lnTo>
                      <a:pt x="43" y="21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0" y="1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37"/>
              <p:cNvSpPr>
                <a:spLocks/>
              </p:cNvSpPr>
              <p:nvPr userDrawn="1"/>
            </p:nvSpPr>
            <p:spPr bwMode="auto">
              <a:xfrm>
                <a:off x="11536363" y="358775"/>
                <a:ext cx="295275" cy="37782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38"/>
              <p:cNvSpPr>
                <a:spLocks/>
              </p:cNvSpPr>
              <p:nvPr userDrawn="1"/>
            </p:nvSpPr>
            <p:spPr bwMode="auto">
              <a:xfrm>
                <a:off x="11133138" y="355600"/>
                <a:ext cx="347663" cy="381000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39"/>
              <p:cNvSpPr>
                <a:spLocks noEditPoints="1"/>
              </p:cNvSpPr>
              <p:nvPr userDrawn="1"/>
            </p:nvSpPr>
            <p:spPr bwMode="auto">
              <a:xfrm>
                <a:off x="10790238" y="358775"/>
                <a:ext cx="339725" cy="373063"/>
              </a:xfrm>
              <a:custGeom>
                <a:avLst/>
                <a:gdLst>
                  <a:gd name="T0" fmla="*/ 168 w 214"/>
                  <a:gd name="T1" fmla="*/ 232 h 235"/>
                  <a:gd name="T2" fmla="*/ 214 w 214"/>
                  <a:gd name="T3" fmla="*/ 232 h 235"/>
                  <a:gd name="T4" fmla="*/ 123 w 214"/>
                  <a:gd name="T5" fmla="*/ 0 h 235"/>
                  <a:gd name="T6" fmla="*/ 88 w 214"/>
                  <a:gd name="T7" fmla="*/ 0 h 235"/>
                  <a:gd name="T8" fmla="*/ 0 w 214"/>
                  <a:gd name="T9" fmla="*/ 235 h 235"/>
                  <a:gd name="T10" fmla="*/ 24 w 214"/>
                  <a:gd name="T11" fmla="*/ 235 h 235"/>
                  <a:gd name="T12" fmla="*/ 48 w 214"/>
                  <a:gd name="T13" fmla="*/ 166 h 235"/>
                  <a:gd name="T14" fmla="*/ 144 w 214"/>
                  <a:gd name="T15" fmla="*/ 166 h 235"/>
                  <a:gd name="T16" fmla="*/ 168 w 214"/>
                  <a:gd name="T17" fmla="*/ 232 h 235"/>
                  <a:gd name="T18" fmla="*/ 168 w 214"/>
                  <a:gd name="T19" fmla="*/ 232 h 235"/>
                  <a:gd name="T20" fmla="*/ 56 w 214"/>
                  <a:gd name="T21" fmla="*/ 147 h 235"/>
                  <a:gd name="T22" fmla="*/ 96 w 214"/>
                  <a:gd name="T23" fmla="*/ 38 h 235"/>
                  <a:gd name="T24" fmla="*/ 136 w 214"/>
                  <a:gd name="T25" fmla="*/ 147 h 235"/>
                  <a:gd name="T26" fmla="*/ 56 w 214"/>
                  <a:gd name="T27" fmla="*/ 147 h 235"/>
                  <a:gd name="T28" fmla="*/ 56 w 214"/>
                  <a:gd name="T29" fmla="*/ 14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235">
                    <a:moveTo>
                      <a:pt x="168" y="232"/>
                    </a:moveTo>
                    <a:lnTo>
                      <a:pt x="214" y="232"/>
                    </a:lnTo>
                    <a:lnTo>
                      <a:pt x="123" y="0"/>
                    </a:lnTo>
                    <a:lnTo>
                      <a:pt x="88" y="0"/>
                    </a:lnTo>
                    <a:lnTo>
                      <a:pt x="0" y="235"/>
                    </a:lnTo>
                    <a:lnTo>
                      <a:pt x="24" y="235"/>
                    </a:lnTo>
                    <a:lnTo>
                      <a:pt x="48" y="166"/>
                    </a:lnTo>
                    <a:lnTo>
                      <a:pt x="144" y="166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  <a:moveTo>
                      <a:pt x="56" y="147"/>
                    </a:moveTo>
                    <a:lnTo>
                      <a:pt x="96" y="38"/>
                    </a:lnTo>
                    <a:lnTo>
                      <a:pt x="136" y="147"/>
                    </a:lnTo>
                    <a:lnTo>
                      <a:pt x="56" y="147"/>
                    </a:lnTo>
                    <a:lnTo>
                      <a:pt x="56" y="1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4" name="Title 1"/>
          <p:cNvSpPr>
            <a:spLocks noGrp="1"/>
          </p:cNvSpPr>
          <p:nvPr>
            <p:ph type="title" hasCustomPrompt="1"/>
          </p:nvPr>
        </p:nvSpPr>
        <p:spPr>
          <a:xfrm>
            <a:off x="1029685" y="2548802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035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0" y="-9526"/>
            <a:ext cx="12192000" cy="6867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0" y="-9525"/>
            <a:ext cx="12192000" cy="6875463"/>
            <a:chOff x="0" y="0"/>
            <a:chExt cx="7680" cy="433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768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0" y="310"/>
              <a:ext cx="3840" cy="4019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8C8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3840" y="3"/>
              <a:ext cx="3840" cy="4331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6565" y="232"/>
              <a:ext cx="187" cy="240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6600" y="262"/>
              <a:ext cx="117" cy="154"/>
            </a:xfrm>
            <a:custGeom>
              <a:avLst/>
              <a:gdLst>
                <a:gd name="T0" fmla="*/ 0 w 117"/>
                <a:gd name="T1" fmla="*/ 77 h 154"/>
                <a:gd name="T2" fmla="*/ 59 w 117"/>
                <a:gd name="T3" fmla="*/ 0 h 154"/>
                <a:gd name="T4" fmla="*/ 117 w 117"/>
                <a:gd name="T5" fmla="*/ 77 h 154"/>
                <a:gd name="T6" fmla="*/ 59 w 117"/>
                <a:gd name="T7" fmla="*/ 154 h 154"/>
                <a:gd name="T8" fmla="*/ 0 w 117"/>
                <a:gd name="T9" fmla="*/ 77 h 154"/>
                <a:gd name="T10" fmla="*/ 0 w 117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4">
                  <a:moveTo>
                    <a:pt x="0" y="77"/>
                  </a:moveTo>
                  <a:lnTo>
                    <a:pt x="59" y="0"/>
                  </a:lnTo>
                  <a:lnTo>
                    <a:pt x="117" y="77"/>
                  </a:lnTo>
                  <a:lnTo>
                    <a:pt x="59" y="154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6616" y="294"/>
              <a:ext cx="85" cy="101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6565" y="510"/>
              <a:ext cx="35" cy="34"/>
            </a:xfrm>
            <a:custGeom>
              <a:avLst/>
              <a:gdLst>
                <a:gd name="T0" fmla="*/ 22 w 35"/>
                <a:gd name="T1" fmla="*/ 0 h 34"/>
                <a:gd name="T2" fmla="*/ 16 w 35"/>
                <a:gd name="T3" fmla="*/ 0 h 34"/>
                <a:gd name="T4" fmla="*/ 0 w 35"/>
                <a:gd name="T5" fmla="*/ 34 h 34"/>
                <a:gd name="T6" fmla="*/ 6 w 35"/>
                <a:gd name="T7" fmla="*/ 34 h 34"/>
                <a:gd name="T8" fmla="*/ 8 w 35"/>
                <a:gd name="T9" fmla="*/ 26 h 34"/>
                <a:gd name="T10" fmla="*/ 27 w 35"/>
                <a:gd name="T11" fmla="*/ 26 h 34"/>
                <a:gd name="T12" fmla="*/ 30 w 35"/>
                <a:gd name="T13" fmla="*/ 34 h 34"/>
                <a:gd name="T14" fmla="*/ 35 w 35"/>
                <a:gd name="T15" fmla="*/ 34 h 34"/>
                <a:gd name="T16" fmla="*/ 22 w 35"/>
                <a:gd name="T17" fmla="*/ 0 h 34"/>
                <a:gd name="T18" fmla="*/ 22 w 35"/>
                <a:gd name="T19" fmla="*/ 0 h 34"/>
                <a:gd name="T20" fmla="*/ 22 w 35"/>
                <a:gd name="T21" fmla="*/ 0 h 34"/>
                <a:gd name="T22" fmla="*/ 24 w 35"/>
                <a:gd name="T23" fmla="*/ 21 h 34"/>
                <a:gd name="T24" fmla="*/ 11 w 35"/>
                <a:gd name="T25" fmla="*/ 21 h 34"/>
                <a:gd name="T26" fmla="*/ 19 w 35"/>
                <a:gd name="T27" fmla="*/ 5 h 34"/>
                <a:gd name="T28" fmla="*/ 24 w 35"/>
                <a:gd name="T29" fmla="*/ 21 h 34"/>
                <a:gd name="T30" fmla="*/ 24 w 35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6603" y="510"/>
              <a:ext cx="26" cy="34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6637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6667" y="510"/>
              <a:ext cx="26" cy="34"/>
            </a:xfrm>
            <a:custGeom>
              <a:avLst/>
              <a:gdLst>
                <a:gd name="T0" fmla="*/ 0 w 26"/>
                <a:gd name="T1" fmla="*/ 5 h 34"/>
                <a:gd name="T2" fmla="*/ 10 w 26"/>
                <a:gd name="T3" fmla="*/ 5 h 34"/>
                <a:gd name="T4" fmla="*/ 10 w 26"/>
                <a:gd name="T5" fmla="*/ 34 h 34"/>
                <a:gd name="T6" fmla="*/ 16 w 26"/>
                <a:gd name="T7" fmla="*/ 34 h 34"/>
                <a:gd name="T8" fmla="*/ 16 w 26"/>
                <a:gd name="T9" fmla="*/ 5 h 34"/>
                <a:gd name="T10" fmla="*/ 26 w 26"/>
                <a:gd name="T11" fmla="*/ 5 h 34"/>
                <a:gd name="T12" fmla="*/ 26 w 26"/>
                <a:gd name="T13" fmla="*/ 0 h 34"/>
                <a:gd name="T14" fmla="*/ 0 w 26"/>
                <a:gd name="T15" fmla="*/ 0 h 34"/>
                <a:gd name="T16" fmla="*/ 0 w 26"/>
                <a:gd name="T17" fmla="*/ 5 h 34"/>
                <a:gd name="T18" fmla="*/ 0 w 26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0" y="5"/>
                  </a:moveTo>
                  <a:lnTo>
                    <a:pt x="10" y="5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6699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6731" y="510"/>
              <a:ext cx="34" cy="34"/>
            </a:xfrm>
            <a:custGeom>
              <a:avLst/>
              <a:gdLst>
                <a:gd name="T0" fmla="*/ 21 w 34"/>
                <a:gd name="T1" fmla="*/ 0 h 34"/>
                <a:gd name="T2" fmla="*/ 16 w 34"/>
                <a:gd name="T3" fmla="*/ 0 h 34"/>
                <a:gd name="T4" fmla="*/ 0 w 34"/>
                <a:gd name="T5" fmla="*/ 34 h 34"/>
                <a:gd name="T6" fmla="*/ 5 w 34"/>
                <a:gd name="T7" fmla="*/ 34 h 34"/>
                <a:gd name="T8" fmla="*/ 8 w 34"/>
                <a:gd name="T9" fmla="*/ 26 h 34"/>
                <a:gd name="T10" fmla="*/ 26 w 34"/>
                <a:gd name="T11" fmla="*/ 26 h 34"/>
                <a:gd name="T12" fmla="*/ 29 w 34"/>
                <a:gd name="T13" fmla="*/ 34 h 34"/>
                <a:gd name="T14" fmla="*/ 34 w 34"/>
                <a:gd name="T15" fmla="*/ 34 h 34"/>
                <a:gd name="T16" fmla="*/ 21 w 34"/>
                <a:gd name="T17" fmla="*/ 0 h 34"/>
                <a:gd name="T18" fmla="*/ 21 w 34"/>
                <a:gd name="T19" fmla="*/ 0 h 34"/>
                <a:gd name="T20" fmla="*/ 21 w 34"/>
                <a:gd name="T21" fmla="*/ 0 h 34"/>
                <a:gd name="T22" fmla="*/ 24 w 34"/>
                <a:gd name="T23" fmla="*/ 21 h 34"/>
                <a:gd name="T24" fmla="*/ 10 w 34"/>
                <a:gd name="T25" fmla="*/ 21 h 34"/>
                <a:gd name="T26" fmla="*/ 18 w 34"/>
                <a:gd name="T27" fmla="*/ 5 h 34"/>
                <a:gd name="T28" fmla="*/ 24 w 34"/>
                <a:gd name="T29" fmla="*/ 21 h 34"/>
                <a:gd name="T30" fmla="*/ 24 w 34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9" y="34"/>
                  </a:lnTo>
                  <a:lnTo>
                    <a:pt x="34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4" y="21"/>
                  </a:moveTo>
                  <a:lnTo>
                    <a:pt x="10" y="21"/>
                  </a:lnTo>
                  <a:lnTo>
                    <a:pt x="18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71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6797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6808" y="510"/>
              <a:ext cx="37" cy="34"/>
            </a:xfrm>
            <a:custGeom>
              <a:avLst/>
              <a:gdLst>
                <a:gd name="T0" fmla="*/ 21 w 37"/>
                <a:gd name="T1" fmla="*/ 0 h 34"/>
                <a:gd name="T2" fmla="*/ 16 w 37"/>
                <a:gd name="T3" fmla="*/ 0 h 34"/>
                <a:gd name="T4" fmla="*/ 0 w 37"/>
                <a:gd name="T5" fmla="*/ 34 h 34"/>
                <a:gd name="T6" fmla="*/ 8 w 37"/>
                <a:gd name="T7" fmla="*/ 34 h 34"/>
                <a:gd name="T8" fmla="*/ 11 w 37"/>
                <a:gd name="T9" fmla="*/ 26 h 34"/>
                <a:gd name="T10" fmla="*/ 27 w 37"/>
                <a:gd name="T11" fmla="*/ 26 h 34"/>
                <a:gd name="T12" fmla="*/ 29 w 37"/>
                <a:gd name="T13" fmla="*/ 34 h 34"/>
                <a:gd name="T14" fmla="*/ 37 w 37"/>
                <a:gd name="T15" fmla="*/ 34 h 34"/>
                <a:gd name="T16" fmla="*/ 21 w 37"/>
                <a:gd name="T17" fmla="*/ 0 h 34"/>
                <a:gd name="T18" fmla="*/ 21 w 37"/>
                <a:gd name="T19" fmla="*/ 0 h 34"/>
                <a:gd name="T20" fmla="*/ 21 w 37"/>
                <a:gd name="T21" fmla="*/ 0 h 34"/>
                <a:gd name="T22" fmla="*/ 27 w 37"/>
                <a:gd name="T23" fmla="*/ 21 h 34"/>
                <a:gd name="T24" fmla="*/ 13 w 37"/>
                <a:gd name="T25" fmla="*/ 21 h 34"/>
                <a:gd name="T26" fmla="*/ 19 w 37"/>
                <a:gd name="T27" fmla="*/ 5 h 34"/>
                <a:gd name="T28" fmla="*/ 27 w 37"/>
                <a:gd name="T29" fmla="*/ 21 h 34"/>
                <a:gd name="T30" fmla="*/ 27 w 3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29" y="34"/>
                  </a:lnTo>
                  <a:lnTo>
                    <a:pt x="37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7" y="21"/>
                  </a:moveTo>
                  <a:lnTo>
                    <a:pt x="13" y="21"/>
                  </a:lnTo>
                  <a:lnTo>
                    <a:pt x="19" y="5"/>
                  </a:lnTo>
                  <a:lnTo>
                    <a:pt x="27" y="21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6851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6901" y="510"/>
              <a:ext cx="32" cy="34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6933" y="510"/>
              <a:ext cx="38" cy="34"/>
            </a:xfrm>
            <a:custGeom>
              <a:avLst/>
              <a:gdLst>
                <a:gd name="T0" fmla="*/ 22 w 38"/>
                <a:gd name="T1" fmla="*/ 0 h 34"/>
                <a:gd name="T2" fmla="*/ 16 w 38"/>
                <a:gd name="T3" fmla="*/ 0 h 34"/>
                <a:gd name="T4" fmla="*/ 0 w 38"/>
                <a:gd name="T5" fmla="*/ 34 h 34"/>
                <a:gd name="T6" fmla="*/ 6 w 38"/>
                <a:gd name="T7" fmla="*/ 34 h 34"/>
                <a:gd name="T8" fmla="*/ 11 w 38"/>
                <a:gd name="T9" fmla="*/ 26 h 34"/>
                <a:gd name="T10" fmla="*/ 27 w 38"/>
                <a:gd name="T11" fmla="*/ 26 h 34"/>
                <a:gd name="T12" fmla="*/ 30 w 38"/>
                <a:gd name="T13" fmla="*/ 34 h 34"/>
                <a:gd name="T14" fmla="*/ 38 w 38"/>
                <a:gd name="T15" fmla="*/ 34 h 34"/>
                <a:gd name="T16" fmla="*/ 22 w 38"/>
                <a:gd name="T17" fmla="*/ 0 h 34"/>
                <a:gd name="T18" fmla="*/ 22 w 38"/>
                <a:gd name="T19" fmla="*/ 0 h 34"/>
                <a:gd name="T20" fmla="*/ 22 w 38"/>
                <a:gd name="T21" fmla="*/ 0 h 34"/>
                <a:gd name="T22" fmla="*/ 24 w 38"/>
                <a:gd name="T23" fmla="*/ 21 h 34"/>
                <a:gd name="T24" fmla="*/ 11 w 38"/>
                <a:gd name="T25" fmla="*/ 21 h 34"/>
                <a:gd name="T26" fmla="*/ 19 w 38"/>
                <a:gd name="T27" fmla="*/ 5 h 34"/>
                <a:gd name="T28" fmla="*/ 24 w 38"/>
                <a:gd name="T29" fmla="*/ 21 h 34"/>
                <a:gd name="T30" fmla="*/ 24 w 38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6968" y="510"/>
              <a:ext cx="27" cy="34"/>
            </a:xfrm>
            <a:custGeom>
              <a:avLst/>
              <a:gdLst>
                <a:gd name="T0" fmla="*/ 0 w 27"/>
                <a:gd name="T1" fmla="*/ 5 h 34"/>
                <a:gd name="T2" fmla="*/ 11 w 27"/>
                <a:gd name="T3" fmla="*/ 5 h 34"/>
                <a:gd name="T4" fmla="*/ 11 w 27"/>
                <a:gd name="T5" fmla="*/ 34 h 34"/>
                <a:gd name="T6" fmla="*/ 16 w 27"/>
                <a:gd name="T7" fmla="*/ 34 h 34"/>
                <a:gd name="T8" fmla="*/ 16 w 27"/>
                <a:gd name="T9" fmla="*/ 5 h 34"/>
                <a:gd name="T10" fmla="*/ 27 w 27"/>
                <a:gd name="T11" fmla="*/ 5 h 34"/>
                <a:gd name="T12" fmla="*/ 27 w 27"/>
                <a:gd name="T13" fmla="*/ 0 h 34"/>
                <a:gd name="T14" fmla="*/ 0 w 27"/>
                <a:gd name="T15" fmla="*/ 0 h 34"/>
                <a:gd name="T16" fmla="*/ 0 w 27"/>
                <a:gd name="T17" fmla="*/ 5 h 34"/>
                <a:gd name="T18" fmla="*/ 0 w 27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0" y="5"/>
                  </a:move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7000" y="510"/>
              <a:ext cx="29" cy="34"/>
            </a:xfrm>
            <a:custGeom>
              <a:avLst/>
              <a:gdLst>
                <a:gd name="T0" fmla="*/ 24 w 29"/>
                <a:gd name="T1" fmla="*/ 13 h 34"/>
                <a:gd name="T2" fmla="*/ 5 w 29"/>
                <a:gd name="T3" fmla="*/ 13 h 34"/>
                <a:gd name="T4" fmla="*/ 5 w 29"/>
                <a:gd name="T5" fmla="*/ 0 h 34"/>
                <a:gd name="T6" fmla="*/ 0 w 29"/>
                <a:gd name="T7" fmla="*/ 0 h 34"/>
                <a:gd name="T8" fmla="*/ 0 w 29"/>
                <a:gd name="T9" fmla="*/ 34 h 34"/>
                <a:gd name="T10" fmla="*/ 5 w 29"/>
                <a:gd name="T11" fmla="*/ 34 h 34"/>
                <a:gd name="T12" fmla="*/ 5 w 29"/>
                <a:gd name="T13" fmla="*/ 18 h 34"/>
                <a:gd name="T14" fmla="*/ 24 w 29"/>
                <a:gd name="T15" fmla="*/ 18 h 34"/>
                <a:gd name="T16" fmla="*/ 24 w 29"/>
                <a:gd name="T17" fmla="*/ 34 h 34"/>
                <a:gd name="T18" fmla="*/ 29 w 29"/>
                <a:gd name="T19" fmla="*/ 34 h 34"/>
                <a:gd name="T20" fmla="*/ 29 w 29"/>
                <a:gd name="T21" fmla="*/ 0 h 34"/>
                <a:gd name="T22" fmla="*/ 24 w 29"/>
                <a:gd name="T23" fmla="*/ 0 h 34"/>
                <a:gd name="T24" fmla="*/ 24 w 29"/>
                <a:gd name="T25" fmla="*/ 13 h 34"/>
                <a:gd name="T26" fmla="*/ 24 w 29"/>
                <a:gd name="T2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4">
                  <a:moveTo>
                    <a:pt x="24" y="13"/>
                  </a:move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8"/>
                  </a:lnTo>
                  <a:lnTo>
                    <a:pt x="24" y="18"/>
                  </a:lnTo>
                  <a:lnTo>
                    <a:pt x="24" y="34"/>
                  </a:lnTo>
                  <a:lnTo>
                    <a:pt x="29" y="34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7035" y="510"/>
              <a:ext cx="34" cy="34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7075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 userDrawn="1"/>
          </p:nvSpPr>
          <p:spPr bwMode="auto">
            <a:xfrm>
              <a:off x="7101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 userDrawn="1"/>
          </p:nvSpPr>
          <p:spPr bwMode="auto">
            <a:xfrm>
              <a:off x="7115" y="510"/>
              <a:ext cx="29" cy="34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7165" y="510"/>
              <a:ext cx="30" cy="34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 userDrawn="1"/>
          </p:nvSpPr>
          <p:spPr bwMode="auto">
            <a:xfrm>
              <a:off x="7203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 userDrawn="1"/>
          </p:nvSpPr>
          <p:spPr bwMode="auto">
            <a:xfrm>
              <a:off x="7240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 userDrawn="1"/>
          </p:nvSpPr>
          <p:spPr bwMode="auto">
            <a:xfrm>
              <a:off x="7251" y="510"/>
              <a:ext cx="32" cy="34"/>
            </a:xfrm>
            <a:custGeom>
              <a:avLst/>
              <a:gdLst>
                <a:gd name="T0" fmla="*/ 5 w 32"/>
                <a:gd name="T1" fmla="*/ 0 h 34"/>
                <a:gd name="T2" fmla="*/ 0 w 32"/>
                <a:gd name="T3" fmla="*/ 0 h 34"/>
                <a:gd name="T4" fmla="*/ 13 w 32"/>
                <a:gd name="T5" fmla="*/ 34 h 34"/>
                <a:gd name="T6" fmla="*/ 18 w 32"/>
                <a:gd name="T7" fmla="*/ 34 h 34"/>
                <a:gd name="T8" fmla="*/ 32 w 32"/>
                <a:gd name="T9" fmla="*/ 0 h 34"/>
                <a:gd name="T10" fmla="*/ 26 w 32"/>
                <a:gd name="T11" fmla="*/ 0 h 34"/>
                <a:gd name="T12" fmla="*/ 16 w 32"/>
                <a:gd name="T13" fmla="*/ 26 h 34"/>
                <a:gd name="T14" fmla="*/ 5 w 32"/>
                <a:gd name="T15" fmla="*/ 0 h 34"/>
                <a:gd name="T16" fmla="*/ 5 w 32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4">
                  <a:moveTo>
                    <a:pt x="5" y="0"/>
                  </a:moveTo>
                  <a:lnTo>
                    <a:pt x="0" y="0"/>
                  </a:lnTo>
                  <a:lnTo>
                    <a:pt x="13" y="34"/>
                  </a:lnTo>
                  <a:lnTo>
                    <a:pt x="18" y="34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 userDrawn="1"/>
          </p:nvSpPr>
          <p:spPr bwMode="auto">
            <a:xfrm>
              <a:off x="7288" y="510"/>
              <a:ext cx="24" cy="34"/>
            </a:xfrm>
            <a:custGeom>
              <a:avLst/>
              <a:gdLst>
                <a:gd name="T0" fmla="*/ 5 w 24"/>
                <a:gd name="T1" fmla="*/ 18 h 34"/>
                <a:gd name="T2" fmla="*/ 24 w 24"/>
                <a:gd name="T3" fmla="*/ 18 h 34"/>
                <a:gd name="T4" fmla="*/ 24 w 24"/>
                <a:gd name="T5" fmla="*/ 13 h 34"/>
                <a:gd name="T6" fmla="*/ 5 w 24"/>
                <a:gd name="T7" fmla="*/ 13 h 34"/>
                <a:gd name="T8" fmla="*/ 5 w 24"/>
                <a:gd name="T9" fmla="*/ 5 h 34"/>
                <a:gd name="T10" fmla="*/ 24 w 24"/>
                <a:gd name="T11" fmla="*/ 5 h 34"/>
                <a:gd name="T12" fmla="*/ 24 w 24"/>
                <a:gd name="T13" fmla="*/ 0 h 34"/>
                <a:gd name="T14" fmla="*/ 0 w 24"/>
                <a:gd name="T15" fmla="*/ 0 h 34"/>
                <a:gd name="T16" fmla="*/ 0 w 24"/>
                <a:gd name="T17" fmla="*/ 34 h 34"/>
                <a:gd name="T18" fmla="*/ 24 w 24"/>
                <a:gd name="T19" fmla="*/ 34 h 34"/>
                <a:gd name="T20" fmla="*/ 24 w 24"/>
                <a:gd name="T21" fmla="*/ 29 h 34"/>
                <a:gd name="T22" fmla="*/ 5 w 24"/>
                <a:gd name="T23" fmla="*/ 29 h 34"/>
                <a:gd name="T24" fmla="*/ 5 w 24"/>
                <a:gd name="T25" fmla="*/ 18 h 34"/>
                <a:gd name="T26" fmla="*/ 5 w 24"/>
                <a:gd name="T2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4">
                  <a:moveTo>
                    <a:pt x="5" y="18"/>
                  </a:moveTo>
                  <a:lnTo>
                    <a:pt x="24" y="18"/>
                  </a:lnTo>
                  <a:lnTo>
                    <a:pt x="24" y="13"/>
                  </a:lnTo>
                  <a:lnTo>
                    <a:pt x="5" y="13"/>
                  </a:lnTo>
                  <a:lnTo>
                    <a:pt x="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33"/>
            <p:cNvSpPr>
              <a:spLocks noEditPoints="1"/>
            </p:cNvSpPr>
            <p:nvPr userDrawn="1"/>
          </p:nvSpPr>
          <p:spPr bwMode="auto">
            <a:xfrm>
              <a:off x="7320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 userDrawn="1"/>
          </p:nvSpPr>
          <p:spPr bwMode="auto">
            <a:xfrm>
              <a:off x="7352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5"/>
            <p:cNvSpPr>
              <a:spLocks/>
            </p:cNvSpPr>
            <p:nvPr userDrawn="1"/>
          </p:nvSpPr>
          <p:spPr bwMode="auto">
            <a:xfrm>
              <a:off x="7387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 userDrawn="1"/>
          </p:nvSpPr>
          <p:spPr bwMode="auto">
            <a:xfrm>
              <a:off x="7397" y="510"/>
              <a:ext cx="56" cy="34"/>
            </a:xfrm>
            <a:custGeom>
              <a:avLst/>
              <a:gdLst>
                <a:gd name="T0" fmla="*/ 32 w 56"/>
                <a:gd name="T1" fmla="*/ 0 h 34"/>
                <a:gd name="T2" fmla="*/ 0 w 56"/>
                <a:gd name="T3" fmla="*/ 0 h 34"/>
                <a:gd name="T4" fmla="*/ 0 w 56"/>
                <a:gd name="T5" fmla="*/ 5 h 34"/>
                <a:gd name="T6" fmla="*/ 11 w 56"/>
                <a:gd name="T7" fmla="*/ 5 h 34"/>
                <a:gd name="T8" fmla="*/ 11 w 56"/>
                <a:gd name="T9" fmla="*/ 34 h 34"/>
                <a:gd name="T10" fmla="*/ 16 w 56"/>
                <a:gd name="T11" fmla="*/ 34 h 34"/>
                <a:gd name="T12" fmla="*/ 16 w 56"/>
                <a:gd name="T13" fmla="*/ 5 h 34"/>
                <a:gd name="T14" fmla="*/ 27 w 56"/>
                <a:gd name="T15" fmla="*/ 5 h 34"/>
                <a:gd name="T16" fmla="*/ 38 w 56"/>
                <a:gd name="T17" fmla="*/ 21 h 34"/>
                <a:gd name="T18" fmla="*/ 38 w 56"/>
                <a:gd name="T19" fmla="*/ 34 h 34"/>
                <a:gd name="T20" fmla="*/ 43 w 56"/>
                <a:gd name="T21" fmla="*/ 34 h 34"/>
                <a:gd name="T22" fmla="*/ 43 w 56"/>
                <a:gd name="T23" fmla="*/ 21 h 34"/>
                <a:gd name="T24" fmla="*/ 56 w 56"/>
                <a:gd name="T25" fmla="*/ 2 h 34"/>
                <a:gd name="T26" fmla="*/ 56 w 56"/>
                <a:gd name="T27" fmla="*/ 0 h 34"/>
                <a:gd name="T28" fmla="*/ 56 w 56"/>
                <a:gd name="T29" fmla="*/ 0 h 34"/>
                <a:gd name="T30" fmla="*/ 51 w 56"/>
                <a:gd name="T31" fmla="*/ 0 h 34"/>
                <a:gd name="T32" fmla="*/ 40 w 56"/>
                <a:gd name="T33" fmla="*/ 16 h 34"/>
                <a:gd name="T34" fmla="*/ 32 w 56"/>
                <a:gd name="T35" fmla="*/ 0 h 34"/>
                <a:gd name="T36" fmla="*/ 32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3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38" y="21"/>
                  </a:lnTo>
                  <a:lnTo>
                    <a:pt x="38" y="34"/>
                  </a:lnTo>
                  <a:lnTo>
                    <a:pt x="43" y="34"/>
                  </a:lnTo>
                  <a:lnTo>
                    <a:pt x="43" y="21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7"/>
            <p:cNvSpPr>
              <a:spLocks/>
            </p:cNvSpPr>
            <p:nvPr userDrawn="1"/>
          </p:nvSpPr>
          <p:spPr bwMode="auto">
            <a:xfrm>
              <a:off x="7267" y="232"/>
              <a:ext cx="186" cy="238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 userDrawn="1"/>
          </p:nvSpPr>
          <p:spPr bwMode="auto">
            <a:xfrm>
              <a:off x="7013" y="230"/>
              <a:ext cx="219" cy="240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9"/>
            <p:cNvSpPr>
              <a:spLocks noEditPoints="1"/>
            </p:cNvSpPr>
            <p:nvPr userDrawn="1"/>
          </p:nvSpPr>
          <p:spPr bwMode="auto">
            <a:xfrm>
              <a:off x="6797" y="232"/>
              <a:ext cx="214" cy="235"/>
            </a:xfrm>
            <a:custGeom>
              <a:avLst/>
              <a:gdLst>
                <a:gd name="T0" fmla="*/ 168 w 214"/>
                <a:gd name="T1" fmla="*/ 232 h 235"/>
                <a:gd name="T2" fmla="*/ 214 w 214"/>
                <a:gd name="T3" fmla="*/ 232 h 235"/>
                <a:gd name="T4" fmla="*/ 123 w 214"/>
                <a:gd name="T5" fmla="*/ 0 h 235"/>
                <a:gd name="T6" fmla="*/ 88 w 214"/>
                <a:gd name="T7" fmla="*/ 0 h 235"/>
                <a:gd name="T8" fmla="*/ 0 w 214"/>
                <a:gd name="T9" fmla="*/ 235 h 235"/>
                <a:gd name="T10" fmla="*/ 24 w 214"/>
                <a:gd name="T11" fmla="*/ 235 h 235"/>
                <a:gd name="T12" fmla="*/ 48 w 214"/>
                <a:gd name="T13" fmla="*/ 166 h 235"/>
                <a:gd name="T14" fmla="*/ 144 w 214"/>
                <a:gd name="T15" fmla="*/ 166 h 235"/>
                <a:gd name="T16" fmla="*/ 168 w 214"/>
                <a:gd name="T17" fmla="*/ 232 h 235"/>
                <a:gd name="T18" fmla="*/ 168 w 214"/>
                <a:gd name="T19" fmla="*/ 232 h 235"/>
                <a:gd name="T20" fmla="*/ 56 w 214"/>
                <a:gd name="T21" fmla="*/ 147 h 235"/>
                <a:gd name="T22" fmla="*/ 96 w 214"/>
                <a:gd name="T23" fmla="*/ 38 h 235"/>
                <a:gd name="T24" fmla="*/ 136 w 214"/>
                <a:gd name="T25" fmla="*/ 147 h 235"/>
                <a:gd name="T26" fmla="*/ 56 w 214"/>
                <a:gd name="T27" fmla="*/ 147 h 235"/>
                <a:gd name="T28" fmla="*/ 56 w 214"/>
                <a:gd name="T29" fmla="*/ 14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235">
                  <a:moveTo>
                    <a:pt x="168" y="232"/>
                  </a:moveTo>
                  <a:lnTo>
                    <a:pt x="214" y="232"/>
                  </a:lnTo>
                  <a:lnTo>
                    <a:pt x="123" y="0"/>
                  </a:lnTo>
                  <a:lnTo>
                    <a:pt x="88" y="0"/>
                  </a:lnTo>
                  <a:lnTo>
                    <a:pt x="0" y="235"/>
                  </a:lnTo>
                  <a:lnTo>
                    <a:pt x="24" y="235"/>
                  </a:lnTo>
                  <a:lnTo>
                    <a:pt x="48" y="166"/>
                  </a:lnTo>
                  <a:lnTo>
                    <a:pt x="144" y="166"/>
                  </a:lnTo>
                  <a:lnTo>
                    <a:pt x="168" y="232"/>
                  </a:lnTo>
                  <a:lnTo>
                    <a:pt x="168" y="232"/>
                  </a:lnTo>
                  <a:close/>
                  <a:moveTo>
                    <a:pt x="56" y="147"/>
                  </a:moveTo>
                  <a:lnTo>
                    <a:pt x="96" y="38"/>
                  </a:lnTo>
                  <a:lnTo>
                    <a:pt x="136" y="147"/>
                  </a:lnTo>
                  <a:lnTo>
                    <a:pt x="56" y="147"/>
                  </a:lnTo>
                  <a:lnTo>
                    <a:pt x="56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" name="Title 1"/>
          <p:cNvSpPr>
            <a:spLocks noGrp="1"/>
          </p:cNvSpPr>
          <p:nvPr>
            <p:ph type="title" hasCustomPrompt="1"/>
          </p:nvPr>
        </p:nvSpPr>
        <p:spPr>
          <a:xfrm>
            <a:off x="6718300" y="2848654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8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18300" y="3652839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718301" y="53165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8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18301" y="56114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86" name="Picture Placeholder 85"/>
          <p:cNvSpPr>
            <a:spLocks noGrp="1"/>
          </p:cNvSpPr>
          <p:nvPr>
            <p:ph type="pic" sz="quarter" idx="12"/>
          </p:nvPr>
        </p:nvSpPr>
        <p:spPr>
          <a:xfrm>
            <a:off x="0" y="477836"/>
            <a:ext cx="6096000" cy="6367463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931540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0" y="-9526"/>
            <a:ext cx="12192000" cy="6867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0" y="-9525"/>
            <a:ext cx="12192000" cy="6875463"/>
            <a:chOff x="0" y="0"/>
            <a:chExt cx="7680" cy="433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768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0" y="310"/>
              <a:ext cx="3840" cy="4019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6"/>
            <p:cNvSpPr>
              <a:spLocks/>
            </p:cNvSpPr>
            <p:nvPr userDrawn="1"/>
          </p:nvSpPr>
          <p:spPr bwMode="auto">
            <a:xfrm>
              <a:off x="3840" y="3"/>
              <a:ext cx="3840" cy="4331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6565" y="232"/>
              <a:ext cx="187" cy="240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8"/>
            <p:cNvSpPr>
              <a:spLocks/>
            </p:cNvSpPr>
            <p:nvPr userDrawn="1"/>
          </p:nvSpPr>
          <p:spPr bwMode="auto">
            <a:xfrm>
              <a:off x="6600" y="262"/>
              <a:ext cx="117" cy="154"/>
            </a:xfrm>
            <a:custGeom>
              <a:avLst/>
              <a:gdLst>
                <a:gd name="T0" fmla="*/ 0 w 117"/>
                <a:gd name="T1" fmla="*/ 77 h 154"/>
                <a:gd name="T2" fmla="*/ 59 w 117"/>
                <a:gd name="T3" fmla="*/ 0 h 154"/>
                <a:gd name="T4" fmla="*/ 117 w 117"/>
                <a:gd name="T5" fmla="*/ 77 h 154"/>
                <a:gd name="T6" fmla="*/ 59 w 117"/>
                <a:gd name="T7" fmla="*/ 154 h 154"/>
                <a:gd name="T8" fmla="*/ 0 w 117"/>
                <a:gd name="T9" fmla="*/ 77 h 154"/>
                <a:gd name="T10" fmla="*/ 0 w 117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4">
                  <a:moveTo>
                    <a:pt x="0" y="77"/>
                  </a:moveTo>
                  <a:lnTo>
                    <a:pt x="59" y="0"/>
                  </a:lnTo>
                  <a:lnTo>
                    <a:pt x="117" y="77"/>
                  </a:lnTo>
                  <a:lnTo>
                    <a:pt x="59" y="154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6616" y="294"/>
              <a:ext cx="85" cy="101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10"/>
            <p:cNvSpPr>
              <a:spLocks noEditPoints="1"/>
            </p:cNvSpPr>
            <p:nvPr userDrawn="1"/>
          </p:nvSpPr>
          <p:spPr bwMode="auto">
            <a:xfrm>
              <a:off x="6565" y="510"/>
              <a:ext cx="35" cy="34"/>
            </a:xfrm>
            <a:custGeom>
              <a:avLst/>
              <a:gdLst>
                <a:gd name="T0" fmla="*/ 22 w 35"/>
                <a:gd name="T1" fmla="*/ 0 h 34"/>
                <a:gd name="T2" fmla="*/ 16 w 35"/>
                <a:gd name="T3" fmla="*/ 0 h 34"/>
                <a:gd name="T4" fmla="*/ 0 w 35"/>
                <a:gd name="T5" fmla="*/ 34 h 34"/>
                <a:gd name="T6" fmla="*/ 6 w 35"/>
                <a:gd name="T7" fmla="*/ 34 h 34"/>
                <a:gd name="T8" fmla="*/ 8 w 35"/>
                <a:gd name="T9" fmla="*/ 26 h 34"/>
                <a:gd name="T10" fmla="*/ 27 w 35"/>
                <a:gd name="T11" fmla="*/ 26 h 34"/>
                <a:gd name="T12" fmla="*/ 30 w 35"/>
                <a:gd name="T13" fmla="*/ 34 h 34"/>
                <a:gd name="T14" fmla="*/ 35 w 35"/>
                <a:gd name="T15" fmla="*/ 34 h 34"/>
                <a:gd name="T16" fmla="*/ 22 w 35"/>
                <a:gd name="T17" fmla="*/ 0 h 34"/>
                <a:gd name="T18" fmla="*/ 22 w 35"/>
                <a:gd name="T19" fmla="*/ 0 h 34"/>
                <a:gd name="T20" fmla="*/ 22 w 35"/>
                <a:gd name="T21" fmla="*/ 0 h 34"/>
                <a:gd name="T22" fmla="*/ 24 w 35"/>
                <a:gd name="T23" fmla="*/ 21 h 34"/>
                <a:gd name="T24" fmla="*/ 11 w 35"/>
                <a:gd name="T25" fmla="*/ 21 h 34"/>
                <a:gd name="T26" fmla="*/ 19 w 35"/>
                <a:gd name="T27" fmla="*/ 5 h 34"/>
                <a:gd name="T28" fmla="*/ 24 w 35"/>
                <a:gd name="T29" fmla="*/ 21 h 34"/>
                <a:gd name="T30" fmla="*/ 24 w 35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11"/>
            <p:cNvSpPr>
              <a:spLocks/>
            </p:cNvSpPr>
            <p:nvPr userDrawn="1"/>
          </p:nvSpPr>
          <p:spPr bwMode="auto">
            <a:xfrm>
              <a:off x="6603" y="510"/>
              <a:ext cx="26" cy="34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12"/>
            <p:cNvSpPr>
              <a:spLocks/>
            </p:cNvSpPr>
            <p:nvPr userDrawn="1"/>
          </p:nvSpPr>
          <p:spPr bwMode="auto">
            <a:xfrm>
              <a:off x="6637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13"/>
            <p:cNvSpPr>
              <a:spLocks/>
            </p:cNvSpPr>
            <p:nvPr userDrawn="1"/>
          </p:nvSpPr>
          <p:spPr bwMode="auto">
            <a:xfrm>
              <a:off x="6667" y="510"/>
              <a:ext cx="26" cy="34"/>
            </a:xfrm>
            <a:custGeom>
              <a:avLst/>
              <a:gdLst>
                <a:gd name="T0" fmla="*/ 0 w 26"/>
                <a:gd name="T1" fmla="*/ 5 h 34"/>
                <a:gd name="T2" fmla="*/ 10 w 26"/>
                <a:gd name="T3" fmla="*/ 5 h 34"/>
                <a:gd name="T4" fmla="*/ 10 w 26"/>
                <a:gd name="T5" fmla="*/ 34 h 34"/>
                <a:gd name="T6" fmla="*/ 16 w 26"/>
                <a:gd name="T7" fmla="*/ 34 h 34"/>
                <a:gd name="T8" fmla="*/ 16 w 26"/>
                <a:gd name="T9" fmla="*/ 5 h 34"/>
                <a:gd name="T10" fmla="*/ 26 w 26"/>
                <a:gd name="T11" fmla="*/ 5 h 34"/>
                <a:gd name="T12" fmla="*/ 26 w 26"/>
                <a:gd name="T13" fmla="*/ 0 h 34"/>
                <a:gd name="T14" fmla="*/ 0 w 26"/>
                <a:gd name="T15" fmla="*/ 0 h 34"/>
                <a:gd name="T16" fmla="*/ 0 w 26"/>
                <a:gd name="T17" fmla="*/ 5 h 34"/>
                <a:gd name="T18" fmla="*/ 0 w 26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0" y="5"/>
                  </a:moveTo>
                  <a:lnTo>
                    <a:pt x="10" y="5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14"/>
            <p:cNvSpPr>
              <a:spLocks noEditPoints="1"/>
            </p:cNvSpPr>
            <p:nvPr userDrawn="1"/>
          </p:nvSpPr>
          <p:spPr bwMode="auto">
            <a:xfrm>
              <a:off x="6699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15"/>
            <p:cNvSpPr>
              <a:spLocks noEditPoints="1"/>
            </p:cNvSpPr>
            <p:nvPr userDrawn="1"/>
          </p:nvSpPr>
          <p:spPr bwMode="auto">
            <a:xfrm>
              <a:off x="6731" y="510"/>
              <a:ext cx="34" cy="34"/>
            </a:xfrm>
            <a:custGeom>
              <a:avLst/>
              <a:gdLst>
                <a:gd name="T0" fmla="*/ 21 w 34"/>
                <a:gd name="T1" fmla="*/ 0 h 34"/>
                <a:gd name="T2" fmla="*/ 16 w 34"/>
                <a:gd name="T3" fmla="*/ 0 h 34"/>
                <a:gd name="T4" fmla="*/ 0 w 34"/>
                <a:gd name="T5" fmla="*/ 34 h 34"/>
                <a:gd name="T6" fmla="*/ 5 w 34"/>
                <a:gd name="T7" fmla="*/ 34 h 34"/>
                <a:gd name="T8" fmla="*/ 8 w 34"/>
                <a:gd name="T9" fmla="*/ 26 h 34"/>
                <a:gd name="T10" fmla="*/ 26 w 34"/>
                <a:gd name="T11" fmla="*/ 26 h 34"/>
                <a:gd name="T12" fmla="*/ 29 w 34"/>
                <a:gd name="T13" fmla="*/ 34 h 34"/>
                <a:gd name="T14" fmla="*/ 34 w 34"/>
                <a:gd name="T15" fmla="*/ 34 h 34"/>
                <a:gd name="T16" fmla="*/ 21 w 34"/>
                <a:gd name="T17" fmla="*/ 0 h 34"/>
                <a:gd name="T18" fmla="*/ 21 w 34"/>
                <a:gd name="T19" fmla="*/ 0 h 34"/>
                <a:gd name="T20" fmla="*/ 21 w 34"/>
                <a:gd name="T21" fmla="*/ 0 h 34"/>
                <a:gd name="T22" fmla="*/ 24 w 34"/>
                <a:gd name="T23" fmla="*/ 21 h 34"/>
                <a:gd name="T24" fmla="*/ 10 w 34"/>
                <a:gd name="T25" fmla="*/ 21 h 34"/>
                <a:gd name="T26" fmla="*/ 18 w 34"/>
                <a:gd name="T27" fmla="*/ 5 h 34"/>
                <a:gd name="T28" fmla="*/ 24 w 34"/>
                <a:gd name="T29" fmla="*/ 21 h 34"/>
                <a:gd name="T30" fmla="*/ 24 w 34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9" y="34"/>
                  </a:lnTo>
                  <a:lnTo>
                    <a:pt x="34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4" y="21"/>
                  </a:moveTo>
                  <a:lnTo>
                    <a:pt x="10" y="21"/>
                  </a:lnTo>
                  <a:lnTo>
                    <a:pt x="18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16"/>
            <p:cNvSpPr>
              <a:spLocks/>
            </p:cNvSpPr>
            <p:nvPr userDrawn="1"/>
          </p:nvSpPr>
          <p:spPr bwMode="auto">
            <a:xfrm>
              <a:off x="6771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17"/>
            <p:cNvSpPr>
              <a:spLocks/>
            </p:cNvSpPr>
            <p:nvPr userDrawn="1"/>
          </p:nvSpPr>
          <p:spPr bwMode="auto">
            <a:xfrm>
              <a:off x="6797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18"/>
            <p:cNvSpPr>
              <a:spLocks noEditPoints="1"/>
            </p:cNvSpPr>
            <p:nvPr userDrawn="1"/>
          </p:nvSpPr>
          <p:spPr bwMode="auto">
            <a:xfrm>
              <a:off x="6808" y="510"/>
              <a:ext cx="37" cy="34"/>
            </a:xfrm>
            <a:custGeom>
              <a:avLst/>
              <a:gdLst>
                <a:gd name="T0" fmla="*/ 21 w 37"/>
                <a:gd name="T1" fmla="*/ 0 h 34"/>
                <a:gd name="T2" fmla="*/ 16 w 37"/>
                <a:gd name="T3" fmla="*/ 0 h 34"/>
                <a:gd name="T4" fmla="*/ 0 w 37"/>
                <a:gd name="T5" fmla="*/ 34 h 34"/>
                <a:gd name="T6" fmla="*/ 8 w 37"/>
                <a:gd name="T7" fmla="*/ 34 h 34"/>
                <a:gd name="T8" fmla="*/ 11 w 37"/>
                <a:gd name="T9" fmla="*/ 26 h 34"/>
                <a:gd name="T10" fmla="*/ 27 w 37"/>
                <a:gd name="T11" fmla="*/ 26 h 34"/>
                <a:gd name="T12" fmla="*/ 29 w 37"/>
                <a:gd name="T13" fmla="*/ 34 h 34"/>
                <a:gd name="T14" fmla="*/ 37 w 37"/>
                <a:gd name="T15" fmla="*/ 34 h 34"/>
                <a:gd name="T16" fmla="*/ 21 w 37"/>
                <a:gd name="T17" fmla="*/ 0 h 34"/>
                <a:gd name="T18" fmla="*/ 21 w 37"/>
                <a:gd name="T19" fmla="*/ 0 h 34"/>
                <a:gd name="T20" fmla="*/ 21 w 37"/>
                <a:gd name="T21" fmla="*/ 0 h 34"/>
                <a:gd name="T22" fmla="*/ 27 w 37"/>
                <a:gd name="T23" fmla="*/ 21 h 34"/>
                <a:gd name="T24" fmla="*/ 13 w 37"/>
                <a:gd name="T25" fmla="*/ 21 h 34"/>
                <a:gd name="T26" fmla="*/ 19 w 37"/>
                <a:gd name="T27" fmla="*/ 5 h 34"/>
                <a:gd name="T28" fmla="*/ 27 w 37"/>
                <a:gd name="T29" fmla="*/ 21 h 34"/>
                <a:gd name="T30" fmla="*/ 27 w 3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29" y="34"/>
                  </a:lnTo>
                  <a:lnTo>
                    <a:pt x="37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7" y="21"/>
                  </a:moveTo>
                  <a:lnTo>
                    <a:pt x="13" y="21"/>
                  </a:lnTo>
                  <a:lnTo>
                    <a:pt x="19" y="5"/>
                  </a:lnTo>
                  <a:lnTo>
                    <a:pt x="27" y="21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19"/>
            <p:cNvSpPr>
              <a:spLocks/>
            </p:cNvSpPr>
            <p:nvPr userDrawn="1"/>
          </p:nvSpPr>
          <p:spPr bwMode="auto">
            <a:xfrm>
              <a:off x="6851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20"/>
            <p:cNvSpPr>
              <a:spLocks/>
            </p:cNvSpPr>
            <p:nvPr userDrawn="1"/>
          </p:nvSpPr>
          <p:spPr bwMode="auto">
            <a:xfrm>
              <a:off x="6901" y="510"/>
              <a:ext cx="32" cy="34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 userDrawn="1"/>
          </p:nvSpPr>
          <p:spPr bwMode="auto">
            <a:xfrm>
              <a:off x="6933" y="510"/>
              <a:ext cx="38" cy="34"/>
            </a:xfrm>
            <a:custGeom>
              <a:avLst/>
              <a:gdLst>
                <a:gd name="T0" fmla="*/ 22 w 38"/>
                <a:gd name="T1" fmla="*/ 0 h 34"/>
                <a:gd name="T2" fmla="*/ 16 w 38"/>
                <a:gd name="T3" fmla="*/ 0 h 34"/>
                <a:gd name="T4" fmla="*/ 0 w 38"/>
                <a:gd name="T5" fmla="*/ 34 h 34"/>
                <a:gd name="T6" fmla="*/ 6 w 38"/>
                <a:gd name="T7" fmla="*/ 34 h 34"/>
                <a:gd name="T8" fmla="*/ 11 w 38"/>
                <a:gd name="T9" fmla="*/ 26 h 34"/>
                <a:gd name="T10" fmla="*/ 27 w 38"/>
                <a:gd name="T11" fmla="*/ 26 h 34"/>
                <a:gd name="T12" fmla="*/ 30 w 38"/>
                <a:gd name="T13" fmla="*/ 34 h 34"/>
                <a:gd name="T14" fmla="*/ 38 w 38"/>
                <a:gd name="T15" fmla="*/ 34 h 34"/>
                <a:gd name="T16" fmla="*/ 22 w 38"/>
                <a:gd name="T17" fmla="*/ 0 h 34"/>
                <a:gd name="T18" fmla="*/ 22 w 38"/>
                <a:gd name="T19" fmla="*/ 0 h 34"/>
                <a:gd name="T20" fmla="*/ 22 w 38"/>
                <a:gd name="T21" fmla="*/ 0 h 34"/>
                <a:gd name="T22" fmla="*/ 24 w 38"/>
                <a:gd name="T23" fmla="*/ 21 h 34"/>
                <a:gd name="T24" fmla="*/ 11 w 38"/>
                <a:gd name="T25" fmla="*/ 21 h 34"/>
                <a:gd name="T26" fmla="*/ 19 w 38"/>
                <a:gd name="T27" fmla="*/ 5 h 34"/>
                <a:gd name="T28" fmla="*/ 24 w 38"/>
                <a:gd name="T29" fmla="*/ 21 h 34"/>
                <a:gd name="T30" fmla="*/ 24 w 38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22"/>
            <p:cNvSpPr>
              <a:spLocks/>
            </p:cNvSpPr>
            <p:nvPr userDrawn="1"/>
          </p:nvSpPr>
          <p:spPr bwMode="auto">
            <a:xfrm>
              <a:off x="6968" y="510"/>
              <a:ext cx="27" cy="34"/>
            </a:xfrm>
            <a:custGeom>
              <a:avLst/>
              <a:gdLst>
                <a:gd name="T0" fmla="*/ 0 w 27"/>
                <a:gd name="T1" fmla="*/ 5 h 34"/>
                <a:gd name="T2" fmla="*/ 11 w 27"/>
                <a:gd name="T3" fmla="*/ 5 h 34"/>
                <a:gd name="T4" fmla="*/ 11 w 27"/>
                <a:gd name="T5" fmla="*/ 34 h 34"/>
                <a:gd name="T6" fmla="*/ 16 w 27"/>
                <a:gd name="T7" fmla="*/ 34 h 34"/>
                <a:gd name="T8" fmla="*/ 16 w 27"/>
                <a:gd name="T9" fmla="*/ 5 h 34"/>
                <a:gd name="T10" fmla="*/ 27 w 27"/>
                <a:gd name="T11" fmla="*/ 5 h 34"/>
                <a:gd name="T12" fmla="*/ 27 w 27"/>
                <a:gd name="T13" fmla="*/ 0 h 34"/>
                <a:gd name="T14" fmla="*/ 0 w 27"/>
                <a:gd name="T15" fmla="*/ 0 h 34"/>
                <a:gd name="T16" fmla="*/ 0 w 27"/>
                <a:gd name="T17" fmla="*/ 5 h 34"/>
                <a:gd name="T18" fmla="*/ 0 w 27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0" y="5"/>
                  </a:move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23"/>
            <p:cNvSpPr>
              <a:spLocks/>
            </p:cNvSpPr>
            <p:nvPr userDrawn="1"/>
          </p:nvSpPr>
          <p:spPr bwMode="auto">
            <a:xfrm>
              <a:off x="7000" y="510"/>
              <a:ext cx="29" cy="34"/>
            </a:xfrm>
            <a:custGeom>
              <a:avLst/>
              <a:gdLst>
                <a:gd name="T0" fmla="*/ 24 w 29"/>
                <a:gd name="T1" fmla="*/ 13 h 34"/>
                <a:gd name="T2" fmla="*/ 5 w 29"/>
                <a:gd name="T3" fmla="*/ 13 h 34"/>
                <a:gd name="T4" fmla="*/ 5 w 29"/>
                <a:gd name="T5" fmla="*/ 0 h 34"/>
                <a:gd name="T6" fmla="*/ 0 w 29"/>
                <a:gd name="T7" fmla="*/ 0 h 34"/>
                <a:gd name="T8" fmla="*/ 0 w 29"/>
                <a:gd name="T9" fmla="*/ 34 h 34"/>
                <a:gd name="T10" fmla="*/ 5 w 29"/>
                <a:gd name="T11" fmla="*/ 34 h 34"/>
                <a:gd name="T12" fmla="*/ 5 w 29"/>
                <a:gd name="T13" fmla="*/ 18 h 34"/>
                <a:gd name="T14" fmla="*/ 24 w 29"/>
                <a:gd name="T15" fmla="*/ 18 h 34"/>
                <a:gd name="T16" fmla="*/ 24 w 29"/>
                <a:gd name="T17" fmla="*/ 34 h 34"/>
                <a:gd name="T18" fmla="*/ 29 w 29"/>
                <a:gd name="T19" fmla="*/ 34 h 34"/>
                <a:gd name="T20" fmla="*/ 29 w 29"/>
                <a:gd name="T21" fmla="*/ 0 h 34"/>
                <a:gd name="T22" fmla="*/ 24 w 29"/>
                <a:gd name="T23" fmla="*/ 0 h 34"/>
                <a:gd name="T24" fmla="*/ 24 w 29"/>
                <a:gd name="T25" fmla="*/ 13 h 34"/>
                <a:gd name="T26" fmla="*/ 24 w 29"/>
                <a:gd name="T2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4">
                  <a:moveTo>
                    <a:pt x="24" y="13"/>
                  </a:move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8"/>
                  </a:lnTo>
                  <a:lnTo>
                    <a:pt x="24" y="18"/>
                  </a:lnTo>
                  <a:lnTo>
                    <a:pt x="24" y="34"/>
                  </a:lnTo>
                  <a:lnTo>
                    <a:pt x="29" y="34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24"/>
            <p:cNvSpPr>
              <a:spLocks noEditPoints="1"/>
            </p:cNvSpPr>
            <p:nvPr userDrawn="1"/>
          </p:nvSpPr>
          <p:spPr bwMode="auto">
            <a:xfrm>
              <a:off x="7035" y="510"/>
              <a:ext cx="34" cy="34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25"/>
            <p:cNvSpPr>
              <a:spLocks/>
            </p:cNvSpPr>
            <p:nvPr userDrawn="1"/>
          </p:nvSpPr>
          <p:spPr bwMode="auto">
            <a:xfrm>
              <a:off x="7075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26"/>
            <p:cNvSpPr>
              <a:spLocks/>
            </p:cNvSpPr>
            <p:nvPr userDrawn="1"/>
          </p:nvSpPr>
          <p:spPr bwMode="auto">
            <a:xfrm>
              <a:off x="7101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27"/>
            <p:cNvSpPr>
              <a:spLocks/>
            </p:cNvSpPr>
            <p:nvPr userDrawn="1"/>
          </p:nvSpPr>
          <p:spPr bwMode="auto">
            <a:xfrm>
              <a:off x="7115" y="510"/>
              <a:ext cx="29" cy="34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28"/>
            <p:cNvSpPr>
              <a:spLocks/>
            </p:cNvSpPr>
            <p:nvPr userDrawn="1"/>
          </p:nvSpPr>
          <p:spPr bwMode="auto">
            <a:xfrm>
              <a:off x="7165" y="510"/>
              <a:ext cx="30" cy="34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29"/>
            <p:cNvSpPr>
              <a:spLocks/>
            </p:cNvSpPr>
            <p:nvPr userDrawn="1"/>
          </p:nvSpPr>
          <p:spPr bwMode="auto">
            <a:xfrm>
              <a:off x="7203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30"/>
            <p:cNvSpPr>
              <a:spLocks/>
            </p:cNvSpPr>
            <p:nvPr userDrawn="1"/>
          </p:nvSpPr>
          <p:spPr bwMode="auto">
            <a:xfrm>
              <a:off x="7240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31"/>
            <p:cNvSpPr>
              <a:spLocks/>
            </p:cNvSpPr>
            <p:nvPr userDrawn="1"/>
          </p:nvSpPr>
          <p:spPr bwMode="auto">
            <a:xfrm>
              <a:off x="7251" y="510"/>
              <a:ext cx="32" cy="34"/>
            </a:xfrm>
            <a:custGeom>
              <a:avLst/>
              <a:gdLst>
                <a:gd name="T0" fmla="*/ 5 w 32"/>
                <a:gd name="T1" fmla="*/ 0 h 34"/>
                <a:gd name="T2" fmla="*/ 0 w 32"/>
                <a:gd name="T3" fmla="*/ 0 h 34"/>
                <a:gd name="T4" fmla="*/ 13 w 32"/>
                <a:gd name="T5" fmla="*/ 34 h 34"/>
                <a:gd name="T6" fmla="*/ 18 w 32"/>
                <a:gd name="T7" fmla="*/ 34 h 34"/>
                <a:gd name="T8" fmla="*/ 32 w 32"/>
                <a:gd name="T9" fmla="*/ 0 h 34"/>
                <a:gd name="T10" fmla="*/ 26 w 32"/>
                <a:gd name="T11" fmla="*/ 0 h 34"/>
                <a:gd name="T12" fmla="*/ 16 w 32"/>
                <a:gd name="T13" fmla="*/ 26 h 34"/>
                <a:gd name="T14" fmla="*/ 5 w 32"/>
                <a:gd name="T15" fmla="*/ 0 h 34"/>
                <a:gd name="T16" fmla="*/ 5 w 32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4">
                  <a:moveTo>
                    <a:pt x="5" y="0"/>
                  </a:moveTo>
                  <a:lnTo>
                    <a:pt x="0" y="0"/>
                  </a:lnTo>
                  <a:lnTo>
                    <a:pt x="13" y="34"/>
                  </a:lnTo>
                  <a:lnTo>
                    <a:pt x="18" y="34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32"/>
            <p:cNvSpPr>
              <a:spLocks/>
            </p:cNvSpPr>
            <p:nvPr userDrawn="1"/>
          </p:nvSpPr>
          <p:spPr bwMode="auto">
            <a:xfrm>
              <a:off x="7288" y="510"/>
              <a:ext cx="24" cy="34"/>
            </a:xfrm>
            <a:custGeom>
              <a:avLst/>
              <a:gdLst>
                <a:gd name="T0" fmla="*/ 5 w 24"/>
                <a:gd name="T1" fmla="*/ 18 h 34"/>
                <a:gd name="T2" fmla="*/ 24 w 24"/>
                <a:gd name="T3" fmla="*/ 18 h 34"/>
                <a:gd name="T4" fmla="*/ 24 w 24"/>
                <a:gd name="T5" fmla="*/ 13 h 34"/>
                <a:gd name="T6" fmla="*/ 5 w 24"/>
                <a:gd name="T7" fmla="*/ 13 h 34"/>
                <a:gd name="T8" fmla="*/ 5 w 24"/>
                <a:gd name="T9" fmla="*/ 5 h 34"/>
                <a:gd name="T10" fmla="*/ 24 w 24"/>
                <a:gd name="T11" fmla="*/ 5 h 34"/>
                <a:gd name="T12" fmla="*/ 24 w 24"/>
                <a:gd name="T13" fmla="*/ 0 h 34"/>
                <a:gd name="T14" fmla="*/ 0 w 24"/>
                <a:gd name="T15" fmla="*/ 0 h 34"/>
                <a:gd name="T16" fmla="*/ 0 w 24"/>
                <a:gd name="T17" fmla="*/ 34 h 34"/>
                <a:gd name="T18" fmla="*/ 24 w 24"/>
                <a:gd name="T19" fmla="*/ 34 h 34"/>
                <a:gd name="T20" fmla="*/ 24 w 24"/>
                <a:gd name="T21" fmla="*/ 29 h 34"/>
                <a:gd name="T22" fmla="*/ 5 w 24"/>
                <a:gd name="T23" fmla="*/ 29 h 34"/>
                <a:gd name="T24" fmla="*/ 5 w 24"/>
                <a:gd name="T25" fmla="*/ 18 h 34"/>
                <a:gd name="T26" fmla="*/ 5 w 24"/>
                <a:gd name="T2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4">
                  <a:moveTo>
                    <a:pt x="5" y="18"/>
                  </a:moveTo>
                  <a:lnTo>
                    <a:pt x="24" y="18"/>
                  </a:lnTo>
                  <a:lnTo>
                    <a:pt x="24" y="13"/>
                  </a:lnTo>
                  <a:lnTo>
                    <a:pt x="5" y="13"/>
                  </a:lnTo>
                  <a:lnTo>
                    <a:pt x="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33"/>
            <p:cNvSpPr>
              <a:spLocks noEditPoints="1"/>
            </p:cNvSpPr>
            <p:nvPr userDrawn="1"/>
          </p:nvSpPr>
          <p:spPr bwMode="auto">
            <a:xfrm>
              <a:off x="7320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34"/>
            <p:cNvSpPr>
              <a:spLocks/>
            </p:cNvSpPr>
            <p:nvPr userDrawn="1"/>
          </p:nvSpPr>
          <p:spPr bwMode="auto">
            <a:xfrm>
              <a:off x="7352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35"/>
            <p:cNvSpPr>
              <a:spLocks/>
            </p:cNvSpPr>
            <p:nvPr userDrawn="1"/>
          </p:nvSpPr>
          <p:spPr bwMode="auto">
            <a:xfrm>
              <a:off x="7387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36"/>
            <p:cNvSpPr>
              <a:spLocks/>
            </p:cNvSpPr>
            <p:nvPr userDrawn="1"/>
          </p:nvSpPr>
          <p:spPr bwMode="auto">
            <a:xfrm>
              <a:off x="7397" y="510"/>
              <a:ext cx="56" cy="34"/>
            </a:xfrm>
            <a:custGeom>
              <a:avLst/>
              <a:gdLst>
                <a:gd name="T0" fmla="*/ 32 w 56"/>
                <a:gd name="T1" fmla="*/ 0 h 34"/>
                <a:gd name="T2" fmla="*/ 0 w 56"/>
                <a:gd name="T3" fmla="*/ 0 h 34"/>
                <a:gd name="T4" fmla="*/ 0 w 56"/>
                <a:gd name="T5" fmla="*/ 5 h 34"/>
                <a:gd name="T6" fmla="*/ 11 w 56"/>
                <a:gd name="T7" fmla="*/ 5 h 34"/>
                <a:gd name="T8" fmla="*/ 11 w 56"/>
                <a:gd name="T9" fmla="*/ 34 h 34"/>
                <a:gd name="T10" fmla="*/ 16 w 56"/>
                <a:gd name="T11" fmla="*/ 34 h 34"/>
                <a:gd name="T12" fmla="*/ 16 w 56"/>
                <a:gd name="T13" fmla="*/ 5 h 34"/>
                <a:gd name="T14" fmla="*/ 27 w 56"/>
                <a:gd name="T15" fmla="*/ 5 h 34"/>
                <a:gd name="T16" fmla="*/ 38 w 56"/>
                <a:gd name="T17" fmla="*/ 21 h 34"/>
                <a:gd name="T18" fmla="*/ 38 w 56"/>
                <a:gd name="T19" fmla="*/ 34 h 34"/>
                <a:gd name="T20" fmla="*/ 43 w 56"/>
                <a:gd name="T21" fmla="*/ 34 h 34"/>
                <a:gd name="T22" fmla="*/ 43 w 56"/>
                <a:gd name="T23" fmla="*/ 21 h 34"/>
                <a:gd name="T24" fmla="*/ 56 w 56"/>
                <a:gd name="T25" fmla="*/ 2 h 34"/>
                <a:gd name="T26" fmla="*/ 56 w 56"/>
                <a:gd name="T27" fmla="*/ 0 h 34"/>
                <a:gd name="T28" fmla="*/ 56 w 56"/>
                <a:gd name="T29" fmla="*/ 0 h 34"/>
                <a:gd name="T30" fmla="*/ 51 w 56"/>
                <a:gd name="T31" fmla="*/ 0 h 34"/>
                <a:gd name="T32" fmla="*/ 40 w 56"/>
                <a:gd name="T33" fmla="*/ 16 h 34"/>
                <a:gd name="T34" fmla="*/ 32 w 56"/>
                <a:gd name="T35" fmla="*/ 0 h 34"/>
                <a:gd name="T36" fmla="*/ 32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3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38" y="21"/>
                  </a:lnTo>
                  <a:lnTo>
                    <a:pt x="38" y="34"/>
                  </a:lnTo>
                  <a:lnTo>
                    <a:pt x="43" y="34"/>
                  </a:lnTo>
                  <a:lnTo>
                    <a:pt x="43" y="21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37"/>
            <p:cNvSpPr>
              <a:spLocks/>
            </p:cNvSpPr>
            <p:nvPr userDrawn="1"/>
          </p:nvSpPr>
          <p:spPr bwMode="auto">
            <a:xfrm>
              <a:off x="7267" y="232"/>
              <a:ext cx="186" cy="238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38"/>
            <p:cNvSpPr>
              <a:spLocks/>
            </p:cNvSpPr>
            <p:nvPr userDrawn="1"/>
          </p:nvSpPr>
          <p:spPr bwMode="auto">
            <a:xfrm>
              <a:off x="7013" y="230"/>
              <a:ext cx="219" cy="240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39"/>
            <p:cNvSpPr>
              <a:spLocks noEditPoints="1"/>
            </p:cNvSpPr>
            <p:nvPr userDrawn="1"/>
          </p:nvSpPr>
          <p:spPr bwMode="auto">
            <a:xfrm>
              <a:off x="6797" y="232"/>
              <a:ext cx="214" cy="235"/>
            </a:xfrm>
            <a:custGeom>
              <a:avLst/>
              <a:gdLst>
                <a:gd name="T0" fmla="*/ 168 w 214"/>
                <a:gd name="T1" fmla="*/ 232 h 235"/>
                <a:gd name="T2" fmla="*/ 214 w 214"/>
                <a:gd name="T3" fmla="*/ 232 h 235"/>
                <a:gd name="T4" fmla="*/ 123 w 214"/>
                <a:gd name="T5" fmla="*/ 0 h 235"/>
                <a:gd name="T6" fmla="*/ 88 w 214"/>
                <a:gd name="T7" fmla="*/ 0 h 235"/>
                <a:gd name="T8" fmla="*/ 0 w 214"/>
                <a:gd name="T9" fmla="*/ 235 h 235"/>
                <a:gd name="T10" fmla="*/ 24 w 214"/>
                <a:gd name="T11" fmla="*/ 235 h 235"/>
                <a:gd name="T12" fmla="*/ 48 w 214"/>
                <a:gd name="T13" fmla="*/ 166 h 235"/>
                <a:gd name="T14" fmla="*/ 144 w 214"/>
                <a:gd name="T15" fmla="*/ 166 h 235"/>
                <a:gd name="T16" fmla="*/ 168 w 214"/>
                <a:gd name="T17" fmla="*/ 232 h 235"/>
                <a:gd name="T18" fmla="*/ 168 w 214"/>
                <a:gd name="T19" fmla="*/ 232 h 235"/>
                <a:gd name="T20" fmla="*/ 56 w 214"/>
                <a:gd name="T21" fmla="*/ 147 h 235"/>
                <a:gd name="T22" fmla="*/ 96 w 214"/>
                <a:gd name="T23" fmla="*/ 38 h 235"/>
                <a:gd name="T24" fmla="*/ 136 w 214"/>
                <a:gd name="T25" fmla="*/ 147 h 235"/>
                <a:gd name="T26" fmla="*/ 56 w 214"/>
                <a:gd name="T27" fmla="*/ 147 h 235"/>
                <a:gd name="T28" fmla="*/ 56 w 214"/>
                <a:gd name="T29" fmla="*/ 14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235">
                  <a:moveTo>
                    <a:pt x="168" y="232"/>
                  </a:moveTo>
                  <a:lnTo>
                    <a:pt x="214" y="232"/>
                  </a:lnTo>
                  <a:lnTo>
                    <a:pt x="123" y="0"/>
                  </a:lnTo>
                  <a:lnTo>
                    <a:pt x="88" y="0"/>
                  </a:lnTo>
                  <a:lnTo>
                    <a:pt x="0" y="235"/>
                  </a:lnTo>
                  <a:lnTo>
                    <a:pt x="24" y="235"/>
                  </a:lnTo>
                  <a:lnTo>
                    <a:pt x="48" y="166"/>
                  </a:lnTo>
                  <a:lnTo>
                    <a:pt x="144" y="166"/>
                  </a:lnTo>
                  <a:lnTo>
                    <a:pt x="168" y="232"/>
                  </a:lnTo>
                  <a:lnTo>
                    <a:pt x="168" y="232"/>
                  </a:lnTo>
                  <a:close/>
                  <a:moveTo>
                    <a:pt x="56" y="147"/>
                  </a:moveTo>
                  <a:lnTo>
                    <a:pt x="96" y="38"/>
                  </a:lnTo>
                  <a:lnTo>
                    <a:pt x="136" y="147"/>
                  </a:lnTo>
                  <a:lnTo>
                    <a:pt x="56" y="147"/>
                  </a:lnTo>
                  <a:lnTo>
                    <a:pt x="56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6341" y="1591694"/>
            <a:ext cx="5663740" cy="3674613"/>
          </a:xfrm>
        </p:spPr>
        <p:txBody>
          <a:bodyPr lIns="0" tIns="0" rIns="0" bIns="0" anchor="b" anchorCtr="0">
            <a:noAutofit/>
          </a:bodyPr>
          <a:lstStyle>
            <a:lvl1pPr>
              <a:defRPr sz="28430" b="0" spc="-1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</a:t>
            </a:r>
            <a:endParaRPr lang="en-AU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0" hasCustomPrompt="1"/>
          </p:nvPr>
        </p:nvSpPr>
        <p:spPr>
          <a:xfrm>
            <a:off x="499227" y="3246828"/>
            <a:ext cx="4123267" cy="357995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624114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1120889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1871028"/>
            <a:ext cx="10517717" cy="3916953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6" hasCustomPrompt="1"/>
          </p:nvPr>
        </p:nvSpPr>
        <p:spPr>
          <a:xfrm>
            <a:off x="587829" y="-8733"/>
            <a:ext cx="5791199" cy="46275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Section heading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342302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5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49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2582352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830367" y="1844985"/>
            <a:ext cx="5156200" cy="402356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162250" y="1842417"/>
            <a:ext cx="5156200" cy="40261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95921" y="1101228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4224851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0019" y="1817603"/>
            <a:ext cx="10515600" cy="4070577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49022"/>
            <a:ext cx="9588284" cy="493981"/>
          </a:xfrm>
        </p:spPr>
        <p:txBody>
          <a:bodyPr>
            <a:norm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3039783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hi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92000" cy="68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0" y="-5945"/>
            <a:ext cx="6574012" cy="488754"/>
          </a:xfrm>
          <a:custGeom>
            <a:avLst/>
            <a:gdLst>
              <a:gd name="T0" fmla="*/ 0 w 3672"/>
              <a:gd name="T1" fmla="*/ 0 h 273"/>
              <a:gd name="T2" fmla="*/ 0 w 3672"/>
              <a:gd name="T3" fmla="*/ 273 h 273"/>
              <a:gd name="T4" fmla="*/ 3405 w 3672"/>
              <a:gd name="T5" fmla="*/ 273 h 273"/>
              <a:gd name="T6" fmla="*/ 3672 w 3672"/>
              <a:gd name="T7" fmla="*/ 0 h 273"/>
              <a:gd name="T8" fmla="*/ 0 w 36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2" h="273">
                <a:moveTo>
                  <a:pt x="0" y="0"/>
                </a:moveTo>
                <a:lnTo>
                  <a:pt x="0" y="273"/>
                </a:lnTo>
                <a:lnTo>
                  <a:pt x="3405" y="273"/>
                </a:lnTo>
                <a:lnTo>
                  <a:pt x="367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6096000" y="6380085"/>
            <a:ext cx="6096000" cy="483383"/>
          </a:xfrm>
          <a:custGeom>
            <a:avLst/>
            <a:gdLst>
              <a:gd name="T0" fmla="*/ 3405 w 3405"/>
              <a:gd name="T1" fmla="*/ 270 h 270"/>
              <a:gd name="T2" fmla="*/ 3405 w 3405"/>
              <a:gd name="T3" fmla="*/ 0 h 270"/>
              <a:gd name="T4" fmla="*/ 267 w 3405"/>
              <a:gd name="T5" fmla="*/ 0 h 270"/>
              <a:gd name="T6" fmla="*/ 0 w 3405"/>
              <a:gd name="T7" fmla="*/ 270 h 270"/>
              <a:gd name="T8" fmla="*/ 3405 w 3405"/>
              <a:gd name="T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5" h="270">
                <a:moveTo>
                  <a:pt x="3405" y="270"/>
                </a:moveTo>
                <a:lnTo>
                  <a:pt x="3405" y="0"/>
                </a:lnTo>
                <a:lnTo>
                  <a:pt x="267" y="0"/>
                </a:lnTo>
                <a:lnTo>
                  <a:pt x="0" y="270"/>
                </a:lnTo>
                <a:lnTo>
                  <a:pt x="3405" y="2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0423175" y="359278"/>
            <a:ext cx="295401" cy="381336"/>
          </a:xfrm>
          <a:custGeom>
            <a:avLst/>
            <a:gdLst>
              <a:gd name="T0" fmla="*/ 70 w 70"/>
              <a:gd name="T1" fmla="*/ 0 h 90"/>
              <a:gd name="T2" fmla="*/ 70 w 70"/>
              <a:gd name="T3" fmla="*/ 40 h 90"/>
              <a:gd name="T4" fmla="*/ 35 w 70"/>
              <a:gd name="T5" fmla="*/ 90 h 90"/>
              <a:gd name="T6" fmla="*/ 0 w 70"/>
              <a:gd name="T7" fmla="*/ 40 h 90"/>
              <a:gd name="T8" fmla="*/ 0 w 70"/>
              <a:gd name="T9" fmla="*/ 0 h 90"/>
              <a:gd name="T10" fmla="*/ 70 w 70"/>
              <a:gd name="T1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90">
                <a:moveTo>
                  <a:pt x="70" y="0"/>
                </a:moveTo>
                <a:cubicBezTo>
                  <a:pt x="70" y="40"/>
                  <a:pt x="70" y="40"/>
                  <a:pt x="70" y="40"/>
                </a:cubicBezTo>
                <a:cubicBezTo>
                  <a:pt x="70" y="60"/>
                  <a:pt x="57" y="82"/>
                  <a:pt x="35" y="90"/>
                </a:cubicBezTo>
                <a:cubicBezTo>
                  <a:pt x="13" y="82"/>
                  <a:pt x="0" y="60"/>
                  <a:pt x="0" y="40"/>
                </a:cubicBezTo>
                <a:cubicBezTo>
                  <a:pt x="0" y="0"/>
                  <a:pt x="0" y="0"/>
                  <a:pt x="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auto">
          <a:xfrm>
            <a:off x="10476885" y="405826"/>
            <a:ext cx="186192" cy="245272"/>
          </a:xfrm>
          <a:custGeom>
            <a:avLst/>
            <a:gdLst>
              <a:gd name="T0" fmla="*/ 0 w 104"/>
              <a:gd name="T1" fmla="*/ 69 h 137"/>
              <a:gd name="T2" fmla="*/ 52 w 104"/>
              <a:gd name="T3" fmla="*/ 0 h 137"/>
              <a:gd name="T4" fmla="*/ 104 w 104"/>
              <a:gd name="T5" fmla="*/ 69 h 137"/>
              <a:gd name="T6" fmla="*/ 52 w 104"/>
              <a:gd name="T7" fmla="*/ 137 h 137"/>
              <a:gd name="T8" fmla="*/ 0 w 104"/>
              <a:gd name="T9" fmla="*/ 69 h 137"/>
              <a:gd name="T10" fmla="*/ 0 w 104"/>
              <a:gd name="T1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" h="137">
                <a:moveTo>
                  <a:pt x="0" y="69"/>
                </a:moveTo>
                <a:lnTo>
                  <a:pt x="52" y="0"/>
                </a:lnTo>
                <a:lnTo>
                  <a:pt x="104" y="69"/>
                </a:lnTo>
                <a:lnTo>
                  <a:pt x="52" y="137"/>
                </a:lnTo>
                <a:lnTo>
                  <a:pt x="0" y="69"/>
                </a:lnTo>
                <a:lnTo>
                  <a:pt x="0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503739" y="455954"/>
            <a:ext cx="134273" cy="161128"/>
          </a:xfrm>
          <a:custGeom>
            <a:avLst/>
            <a:gdLst>
              <a:gd name="T0" fmla="*/ 14 w 32"/>
              <a:gd name="T1" fmla="*/ 21 h 38"/>
              <a:gd name="T2" fmla="*/ 16 w 32"/>
              <a:gd name="T3" fmla="*/ 38 h 38"/>
              <a:gd name="T4" fmla="*/ 16 w 32"/>
              <a:gd name="T5" fmla="*/ 38 h 38"/>
              <a:gd name="T6" fmla="*/ 16 w 32"/>
              <a:gd name="T7" fmla="*/ 38 h 38"/>
              <a:gd name="T8" fmla="*/ 18 w 32"/>
              <a:gd name="T9" fmla="*/ 21 h 38"/>
              <a:gd name="T10" fmla="*/ 18 w 32"/>
              <a:gd name="T11" fmla="*/ 19 h 38"/>
              <a:gd name="T12" fmla="*/ 25 w 32"/>
              <a:gd name="T13" fmla="*/ 19 h 38"/>
              <a:gd name="T14" fmla="*/ 25 w 32"/>
              <a:gd name="T15" fmla="*/ 20 h 38"/>
              <a:gd name="T16" fmla="*/ 27 w 32"/>
              <a:gd name="T17" fmla="*/ 22 h 38"/>
              <a:gd name="T18" fmla="*/ 29 w 32"/>
              <a:gd name="T19" fmla="*/ 20 h 38"/>
              <a:gd name="T20" fmla="*/ 29 w 32"/>
              <a:gd name="T21" fmla="*/ 19 h 38"/>
              <a:gd name="T22" fmla="*/ 29 w 32"/>
              <a:gd name="T23" fmla="*/ 19 h 38"/>
              <a:gd name="T24" fmla="*/ 32 w 32"/>
              <a:gd name="T25" fmla="*/ 17 h 38"/>
              <a:gd name="T26" fmla="*/ 29 w 32"/>
              <a:gd name="T27" fmla="*/ 15 h 38"/>
              <a:gd name="T28" fmla="*/ 29 w 32"/>
              <a:gd name="T29" fmla="*/ 15 h 38"/>
              <a:gd name="T30" fmla="*/ 29 w 32"/>
              <a:gd name="T31" fmla="*/ 14 h 38"/>
              <a:gd name="T32" fmla="*/ 27 w 32"/>
              <a:gd name="T33" fmla="*/ 12 h 38"/>
              <a:gd name="T34" fmla="*/ 25 w 32"/>
              <a:gd name="T35" fmla="*/ 14 h 38"/>
              <a:gd name="T36" fmla="*/ 25 w 32"/>
              <a:gd name="T37" fmla="*/ 15 h 38"/>
              <a:gd name="T38" fmla="*/ 18 w 32"/>
              <a:gd name="T39" fmla="*/ 15 h 38"/>
              <a:gd name="T40" fmla="*/ 18 w 32"/>
              <a:gd name="T41" fmla="*/ 7 h 38"/>
              <a:gd name="T42" fmla="*/ 19 w 32"/>
              <a:gd name="T43" fmla="*/ 7 h 38"/>
              <a:gd name="T44" fmla="*/ 21 w 32"/>
              <a:gd name="T45" fmla="*/ 5 h 38"/>
              <a:gd name="T46" fmla="*/ 19 w 32"/>
              <a:gd name="T47" fmla="*/ 3 h 38"/>
              <a:gd name="T48" fmla="*/ 18 w 32"/>
              <a:gd name="T49" fmla="*/ 3 h 38"/>
              <a:gd name="T50" fmla="*/ 18 w 32"/>
              <a:gd name="T51" fmla="*/ 3 h 38"/>
              <a:gd name="T52" fmla="*/ 16 w 32"/>
              <a:gd name="T53" fmla="*/ 0 h 38"/>
              <a:gd name="T54" fmla="*/ 14 w 32"/>
              <a:gd name="T55" fmla="*/ 3 h 38"/>
              <a:gd name="T56" fmla="*/ 14 w 32"/>
              <a:gd name="T57" fmla="*/ 3 h 38"/>
              <a:gd name="T58" fmla="*/ 14 w 32"/>
              <a:gd name="T59" fmla="*/ 3 h 38"/>
              <a:gd name="T60" fmla="*/ 11 w 32"/>
              <a:gd name="T61" fmla="*/ 5 h 38"/>
              <a:gd name="T62" fmla="*/ 14 w 32"/>
              <a:gd name="T63" fmla="*/ 7 h 38"/>
              <a:gd name="T64" fmla="*/ 14 w 32"/>
              <a:gd name="T65" fmla="*/ 7 h 38"/>
              <a:gd name="T66" fmla="*/ 14 w 32"/>
              <a:gd name="T67" fmla="*/ 15 h 38"/>
              <a:gd name="T68" fmla="*/ 14 w 32"/>
              <a:gd name="T69" fmla="*/ 15 h 38"/>
              <a:gd name="T70" fmla="*/ 7 w 32"/>
              <a:gd name="T71" fmla="*/ 15 h 38"/>
              <a:gd name="T72" fmla="*/ 7 w 32"/>
              <a:gd name="T73" fmla="*/ 14 h 38"/>
              <a:gd name="T74" fmla="*/ 5 w 32"/>
              <a:gd name="T75" fmla="*/ 12 h 38"/>
              <a:gd name="T76" fmla="*/ 3 w 32"/>
              <a:gd name="T77" fmla="*/ 14 h 38"/>
              <a:gd name="T78" fmla="*/ 3 w 32"/>
              <a:gd name="T79" fmla="*/ 15 h 38"/>
              <a:gd name="T80" fmla="*/ 3 w 32"/>
              <a:gd name="T81" fmla="*/ 15 h 38"/>
              <a:gd name="T82" fmla="*/ 0 w 32"/>
              <a:gd name="T83" fmla="*/ 17 h 38"/>
              <a:gd name="T84" fmla="*/ 3 w 32"/>
              <a:gd name="T85" fmla="*/ 19 h 38"/>
              <a:gd name="T86" fmla="*/ 3 w 32"/>
              <a:gd name="T87" fmla="*/ 19 h 38"/>
              <a:gd name="T88" fmla="*/ 3 w 32"/>
              <a:gd name="T89" fmla="*/ 20 h 38"/>
              <a:gd name="T90" fmla="*/ 5 w 32"/>
              <a:gd name="T91" fmla="*/ 22 h 38"/>
              <a:gd name="T92" fmla="*/ 7 w 32"/>
              <a:gd name="T93" fmla="*/ 20 h 38"/>
              <a:gd name="T94" fmla="*/ 7 w 32"/>
              <a:gd name="T95" fmla="*/ 19 h 38"/>
              <a:gd name="T96" fmla="*/ 14 w 32"/>
              <a:gd name="T97" fmla="*/ 19 h 38"/>
              <a:gd name="T98" fmla="*/ 14 w 32"/>
              <a:gd name="T99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" h="38">
                <a:moveTo>
                  <a:pt x="14" y="21"/>
                </a:moveTo>
                <a:cubicBezTo>
                  <a:pt x="14" y="28"/>
                  <a:pt x="16" y="37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7"/>
                  <a:pt x="18" y="28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25" y="19"/>
                  <a:pt x="25" y="19"/>
                  <a:pt x="25" y="19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6" y="22"/>
                  <a:pt x="27" y="22"/>
                </a:cubicBezTo>
                <a:cubicBezTo>
                  <a:pt x="28" y="22"/>
                  <a:pt x="29" y="21"/>
                  <a:pt x="29" y="20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9"/>
                  <a:pt x="32" y="18"/>
                  <a:pt x="32" y="17"/>
                </a:cubicBezTo>
                <a:cubicBezTo>
                  <a:pt x="32" y="16"/>
                  <a:pt x="30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8" y="12"/>
                  <a:pt x="27" y="12"/>
                </a:cubicBezTo>
                <a:cubicBezTo>
                  <a:pt x="26" y="12"/>
                  <a:pt x="25" y="13"/>
                  <a:pt x="25" y="14"/>
                </a:cubicBezTo>
                <a:cubicBezTo>
                  <a:pt x="25" y="15"/>
                  <a:pt x="25" y="15"/>
                  <a:pt x="25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1" y="6"/>
                  <a:pt x="21" y="5"/>
                </a:cubicBezTo>
                <a:cubicBezTo>
                  <a:pt x="21" y="4"/>
                  <a:pt x="20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7" y="0"/>
                  <a:pt x="16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2" y="3"/>
                  <a:pt x="11" y="4"/>
                  <a:pt x="11" y="5"/>
                </a:cubicBezTo>
                <a:cubicBezTo>
                  <a:pt x="11" y="6"/>
                  <a:pt x="12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3"/>
                  <a:pt x="7" y="12"/>
                  <a:pt x="5" y="12"/>
                </a:cubicBezTo>
                <a:cubicBezTo>
                  <a:pt x="4" y="12"/>
                  <a:pt x="3" y="13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0" y="16"/>
                  <a:pt x="0" y="17"/>
                </a:cubicBezTo>
                <a:cubicBezTo>
                  <a:pt x="0" y="18"/>
                  <a:pt x="2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4" y="22"/>
                  <a:pt x="5" y="22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9"/>
                  <a:pt x="7" y="19"/>
                  <a:pt x="7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1"/>
                  <a:pt x="14" y="21"/>
                  <a:pt x="14" y="21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 39"/>
          <p:cNvSpPr>
            <a:spLocks/>
          </p:cNvSpPr>
          <p:nvPr userDrawn="1"/>
        </p:nvSpPr>
        <p:spPr bwMode="auto">
          <a:xfrm>
            <a:off x="11534957" y="359278"/>
            <a:ext cx="297191" cy="377755"/>
          </a:xfrm>
          <a:custGeom>
            <a:avLst/>
            <a:gdLst>
              <a:gd name="T0" fmla="*/ 70 w 70"/>
              <a:gd name="T1" fmla="*/ 0 h 89"/>
              <a:gd name="T2" fmla="*/ 70 w 70"/>
              <a:gd name="T3" fmla="*/ 55 h 89"/>
              <a:gd name="T4" fmla="*/ 37 w 70"/>
              <a:gd name="T5" fmla="*/ 89 h 89"/>
              <a:gd name="T6" fmla="*/ 0 w 70"/>
              <a:gd name="T7" fmla="*/ 55 h 89"/>
              <a:gd name="T8" fmla="*/ 0 w 70"/>
              <a:gd name="T9" fmla="*/ 0 h 89"/>
              <a:gd name="T10" fmla="*/ 16 w 70"/>
              <a:gd name="T11" fmla="*/ 0 h 89"/>
              <a:gd name="T12" fmla="*/ 16 w 70"/>
              <a:gd name="T13" fmla="*/ 56 h 89"/>
              <a:gd name="T14" fmla="*/ 38 w 70"/>
              <a:gd name="T15" fmla="*/ 81 h 89"/>
              <a:gd name="T16" fmla="*/ 60 w 70"/>
              <a:gd name="T17" fmla="*/ 56 h 89"/>
              <a:gd name="T18" fmla="*/ 60 w 70"/>
              <a:gd name="T19" fmla="*/ 0 h 89"/>
              <a:gd name="T20" fmla="*/ 70 w 70"/>
              <a:gd name="T2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" h="89">
                <a:moveTo>
                  <a:pt x="70" y="0"/>
                </a:moveTo>
                <a:cubicBezTo>
                  <a:pt x="70" y="55"/>
                  <a:pt x="70" y="55"/>
                  <a:pt x="70" y="55"/>
                </a:cubicBezTo>
                <a:cubicBezTo>
                  <a:pt x="70" y="84"/>
                  <a:pt x="47" y="89"/>
                  <a:pt x="37" y="89"/>
                </a:cubicBezTo>
                <a:cubicBezTo>
                  <a:pt x="19" y="89"/>
                  <a:pt x="0" y="83"/>
                  <a:pt x="0" y="55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72"/>
                  <a:pt x="24" y="81"/>
                  <a:pt x="38" y="81"/>
                </a:cubicBezTo>
                <a:cubicBezTo>
                  <a:pt x="50" y="81"/>
                  <a:pt x="60" y="73"/>
                  <a:pt x="60" y="56"/>
                </a:cubicBezTo>
                <a:cubicBezTo>
                  <a:pt x="60" y="0"/>
                  <a:pt x="60" y="0"/>
                  <a:pt x="6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0"/>
          <p:cNvSpPr>
            <a:spLocks/>
          </p:cNvSpPr>
          <p:nvPr userDrawn="1"/>
        </p:nvSpPr>
        <p:spPr bwMode="auto">
          <a:xfrm>
            <a:off x="11133928" y="355697"/>
            <a:ext cx="347320" cy="381336"/>
          </a:xfrm>
          <a:custGeom>
            <a:avLst/>
            <a:gdLst>
              <a:gd name="T0" fmla="*/ 47 w 82"/>
              <a:gd name="T1" fmla="*/ 90 h 90"/>
              <a:gd name="T2" fmla="*/ 0 w 82"/>
              <a:gd name="T3" fmla="*/ 46 h 90"/>
              <a:gd name="T4" fmla="*/ 49 w 82"/>
              <a:gd name="T5" fmla="*/ 0 h 90"/>
              <a:gd name="T6" fmla="*/ 75 w 82"/>
              <a:gd name="T7" fmla="*/ 10 h 90"/>
              <a:gd name="T8" fmla="*/ 82 w 82"/>
              <a:gd name="T9" fmla="*/ 21 h 90"/>
              <a:gd name="T10" fmla="*/ 73 w 82"/>
              <a:gd name="T11" fmla="*/ 30 h 90"/>
              <a:gd name="T12" fmla="*/ 64 w 82"/>
              <a:gd name="T13" fmla="*/ 21 h 90"/>
              <a:gd name="T14" fmla="*/ 67 w 82"/>
              <a:gd name="T15" fmla="*/ 15 h 90"/>
              <a:gd name="T16" fmla="*/ 49 w 82"/>
              <a:gd name="T17" fmla="*/ 8 h 90"/>
              <a:gd name="T18" fmla="*/ 16 w 82"/>
              <a:gd name="T19" fmla="*/ 45 h 90"/>
              <a:gd name="T20" fmla="*/ 51 w 82"/>
              <a:gd name="T21" fmla="*/ 83 h 90"/>
              <a:gd name="T22" fmla="*/ 79 w 82"/>
              <a:gd name="T23" fmla="*/ 72 h 90"/>
              <a:gd name="T24" fmla="*/ 82 w 82"/>
              <a:gd name="T25" fmla="*/ 76 h 90"/>
              <a:gd name="T26" fmla="*/ 47 w 82"/>
              <a:gd name="T2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" h="90">
                <a:moveTo>
                  <a:pt x="47" y="90"/>
                </a:moveTo>
                <a:cubicBezTo>
                  <a:pt x="18" y="90"/>
                  <a:pt x="0" y="70"/>
                  <a:pt x="0" y="46"/>
                </a:cubicBezTo>
                <a:cubicBezTo>
                  <a:pt x="0" y="22"/>
                  <a:pt x="19" y="0"/>
                  <a:pt x="49" y="0"/>
                </a:cubicBezTo>
                <a:cubicBezTo>
                  <a:pt x="57" y="0"/>
                  <a:pt x="68" y="3"/>
                  <a:pt x="75" y="10"/>
                </a:cubicBezTo>
                <a:cubicBezTo>
                  <a:pt x="79" y="13"/>
                  <a:pt x="82" y="17"/>
                  <a:pt x="82" y="21"/>
                </a:cubicBezTo>
                <a:cubicBezTo>
                  <a:pt x="82" y="26"/>
                  <a:pt x="78" y="30"/>
                  <a:pt x="73" y="30"/>
                </a:cubicBezTo>
                <a:cubicBezTo>
                  <a:pt x="68" y="30"/>
                  <a:pt x="64" y="26"/>
                  <a:pt x="64" y="21"/>
                </a:cubicBezTo>
                <a:cubicBezTo>
                  <a:pt x="64" y="19"/>
                  <a:pt x="65" y="17"/>
                  <a:pt x="67" y="15"/>
                </a:cubicBezTo>
                <a:cubicBezTo>
                  <a:pt x="63" y="10"/>
                  <a:pt x="55" y="8"/>
                  <a:pt x="49" y="8"/>
                </a:cubicBezTo>
                <a:cubicBezTo>
                  <a:pt x="28" y="8"/>
                  <a:pt x="16" y="27"/>
                  <a:pt x="16" y="45"/>
                </a:cubicBezTo>
                <a:cubicBezTo>
                  <a:pt x="16" y="65"/>
                  <a:pt x="30" y="83"/>
                  <a:pt x="51" y="83"/>
                </a:cubicBezTo>
                <a:cubicBezTo>
                  <a:pt x="61" y="83"/>
                  <a:pt x="70" y="78"/>
                  <a:pt x="79" y="72"/>
                </a:cubicBezTo>
                <a:cubicBezTo>
                  <a:pt x="82" y="76"/>
                  <a:pt x="82" y="76"/>
                  <a:pt x="82" y="76"/>
                </a:cubicBezTo>
                <a:cubicBezTo>
                  <a:pt x="73" y="86"/>
                  <a:pt x="59" y="90"/>
                  <a:pt x="47" y="9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41"/>
          <p:cNvSpPr>
            <a:spLocks noEditPoints="1"/>
          </p:cNvSpPr>
          <p:nvPr userDrawn="1"/>
        </p:nvSpPr>
        <p:spPr bwMode="auto">
          <a:xfrm>
            <a:off x="10790189" y="359278"/>
            <a:ext cx="338368" cy="372384"/>
          </a:xfrm>
          <a:custGeom>
            <a:avLst/>
            <a:gdLst>
              <a:gd name="T0" fmla="*/ 149 w 189"/>
              <a:gd name="T1" fmla="*/ 206 h 208"/>
              <a:gd name="T2" fmla="*/ 189 w 189"/>
              <a:gd name="T3" fmla="*/ 206 h 208"/>
              <a:gd name="T4" fmla="*/ 109 w 189"/>
              <a:gd name="T5" fmla="*/ 0 h 208"/>
              <a:gd name="T6" fmla="*/ 78 w 189"/>
              <a:gd name="T7" fmla="*/ 0 h 208"/>
              <a:gd name="T8" fmla="*/ 0 w 189"/>
              <a:gd name="T9" fmla="*/ 208 h 208"/>
              <a:gd name="T10" fmla="*/ 22 w 189"/>
              <a:gd name="T11" fmla="*/ 208 h 208"/>
              <a:gd name="T12" fmla="*/ 43 w 189"/>
              <a:gd name="T13" fmla="*/ 147 h 208"/>
              <a:gd name="T14" fmla="*/ 128 w 189"/>
              <a:gd name="T15" fmla="*/ 147 h 208"/>
              <a:gd name="T16" fmla="*/ 149 w 189"/>
              <a:gd name="T17" fmla="*/ 206 h 208"/>
              <a:gd name="T18" fmla="*/ 149 w 189"/>
              <a:gd name="T19" fmla="*/ 206 h 208"/>
              <a:gd name="T20" fmla="*/ 50 w 189"/>
              <a:gd name="T21" fmla="*/ 130 h 208"/>
              <a:gd name="T22" fmla="*/ 85 w 189"/>
              <a:gd name="T23" fmla="*/ 33 h 208"/>
              <a:gd name="T24" fmla="*/ 121 w 189"/>
              <a:gd name="T25" fmla="*/ 130 h 208"/>
              <a:gd name="T26" fmla="*/ 50 w 189"/>
              <a:gd name="T27" fmla="*/ 130 h 208"/>
              <a:gd name="T28" fmla="*/ 50 w 189"/>
              <a:gd name="T29" fmla="*/ 13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9" h="208">
                <a:moveTo>
                  <a:pt x="149" y="206"/>
                </a:moveTo>
                <a:lnTo>
                  <a:pt x="189" y="206"/>
                </a:lnTo>
                <a:lnTo>
                  <a:pt x="109" y="0"/>
                </a:lnTo>
                <a:lnTo>
                  <a:pt x="78" y="0"/>
                </a:lnTo>
                <a:lnTo>
                  <a:pt x="0" y="208"/>
                </a:lnTo>
                <a:lnTo>
                  <a:pt x="22" y="208"/>
                </a:lnTo>
                <a:lnTo>
                  <a:pt x="43" y="147"/>
                </a:lnTo>
                <a:lnTo>
                  <a:pt x="128" y="147"/>
                </a:lnTo>
                <a:lnTo>
                  <a:pt x="149" y="206"/>
                </a:lnTo>
                <a:lnTo>
                  <a:pt x="149" y="206"/>
                </a:lnTo>
                <a:close/>
                <a:moveTo>
                  <a:pt x="50" y="130"/>
                </a:moveTo>
                <a:lnTo>
                  <a:pt x="85" y="33"/>
                </a:lnTo>
                <a:lnTo>
                  <a:pt x="121" y="130"/>
                </a:lnTo>
                <a:lnTo>
                  <a:pt x="50" y="130"/>
                </a:lnTo>
                <a:lnTo>
                  <a:pt x="50" y="13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1120889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5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1871028"/>
            <a:ext cx="10517717" cy="3916953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092" y="2147"/>
            <a:ext cx="6870138" cy="623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 userDrawn="1"/>
        </p:nvSpPr>
        <p:spPr>
          <a:xfrm>
            <a:off x="5761528" y="6229968"/>
            <a:ext cx="6422379" cy="623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28622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7542"/>
            <a:ext cx="12188457" cy="6865542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9685" y="3679296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020866" y="5342995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20866" y="5637878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45" name="Picture Placeholder 85"/>
          <p:cNvSpPr>
            <a:spLocks noGrp="1"/>
          </p:cNvSpPr>
          <p:nvPr>
            <p:ph type="pic" sz="quarter" idx="13" hasCustomPrompt="1"/>
          </p:nvPr>
        </p:nvSpPr>
        <p:spPr>
          <a:xfrm>
            <a:off x="9304682" y="2654567"/>
            <a:ext cx="2187262" cy="537969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co-branded logo to placeholder or click icon to add</a:t>
            </a: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0" y="5670016"/>
            <a:ext cx="12192000" cy="6875463"/>
            <a:chOff x="0" y="-9525"/>
            <a:chExt cx="12192000" cy="6875463"/>
          </a:xfrm>
        </p:grpSpPr>
        <p:sp>
          <p:nvSpPr>
            <p:cNvPr id="4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9525"/>
              <a:ext cx="12192000" cy="687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50" name="Group 49"/>
            <p:cNvGrpSpPr/>
            <p:nvPr userDrawn="1"/>
          </p:nvGrpSpPr>
          <p:grpSpPr>
            <a:xfrm>
              <a:off x="10421938" y="355600"/>
              <a:ext cx="1409700" cy="498475"/>
              <a:chOff x="10421938" y="355600"/>
              <a:chExt cx="1409700" cy="498475"/>
            </a:xfrm>
          </p:grpSpPr>
          <p:sp>
            <p:nvSpPr>
              <p:cNvPr id="51" name="Freeform 7"/>
              <p:cNvSpPr>
                <a:spLocks/>
              </p:cNvSpPr>
              <p:nvPr userDrawn="1"/>
            </p:nvSpPr>
            <p:spPr bwMode="auto">
              <a:xfrm>
                <a:off x="10421938" y="358775"/>
                <a:ext cx="296863" cy="381000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8"/>
              <p:cNvSpPr>
                <a:spLocks/>
              </p:cNvSpPr>
              <p:nvPr userDrawn="1"/>
            </p:nvSpPr>
            <p:spPr bwMode="auto">
              <a:xfrm>
                <a:off x="10477500" y="406400"/>
                <a:ext cx="185738" cy="244475"/>
              </a:xfrm>
              <a:custGeom>
                <a:avLst/>
                <a:gdLst>
                  <a:gd name="T0" fmla="*/ 0 w 117"/>
                  <a:gd name="T1" fmla="*/ 77 h 154"/>
                  <a:gd name="T2" fmla="*/ 59 w 117"/>
                  <a:gd name="T3" fmla="*/ 0 h 154"/>
                  <a:gd name="T4" fmla="*/ 117 w 117"/>
                  <a:gd name="T5" fmla="*/ 77 h 154"/>
                  <a:gd name="T6" fmla="*/ 59 w 117"/>
                  <a:gd name="T7" fmla="*/ 154 h 154"/>
                  <a:gd name="T8" fmla="*/ 0 w 117"/>
                  <a:gd name="T9" fmla="*/ 77 h 154"/>
                  <a:gd name="T10" fmla="*/ 0 w 117"/>
                  <a:gd name="T11" fmla="*/ 77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7" h="154">
                    <a:moveTo>
                      <a:pt x="0" y="77"/>
                    </a:moveTo>
                    <a:lnTo>
                      <a:pt x="59" y="0"/>
                    </a:lnTo>
                    <a:lnTo>
                      <a:pt x="117" y="77"/>
                    </a:lnTo>
                    <a:lnTo>
                      <a:pt x="59" y="154"/>
                    </a:lnTo>
                    <a:lnTo>
                      <a:pt x="0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9"/>
              <p:cNvSpPr>
                <a:spLocks/>
              </p:cNvSpPr>
              <p:nvPr userDrawn="1"/>
            </p:nvSpPr>
            <p:spPr bwMode="auto">
              <a:xfrm>
                <a:off x="10502900" y="457200"/>
                <a:ext cx="134938" cy="16033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10"/>
              <p:cNvSpPr>
                <a:spLocks noEditPoints="1"/>
              </p:cNvSpPr>
              <p:nvPr userDrawn="1"/>
            </p:nvSpPr>
            <p:spPr bwMode="auto">
              <a:xfrm>
                <a:off x="10421938" y="800100"/>
                <a:ext cx="55563" cy="53975"/>
              </a:xfrm>
              <a:custGeom>
                <a:avLst/>
                <a:gdLst>
                  <a:gd name="T0" fmla="*/ 22 w 35"/>
                  <a:gd name="T1" fmla="*/ 0 h 34"/>
                  <a:gd name="T2" fmla="*/ 16 w 35"/>
                  <a:gd name="T3" fmla="*/ 0 h 34"/>
                  <a:gd name="T4" fmla="*/ 0 w 35"/>
                  <a:gd name="T5" fmla="*/ 34 h 34"/>
                  <a:gd name="T6" fmla="*/ 6 w 35"/>
                  <a:gd name="T7" fmla="*/ 34 h 34"/>
                  <a:gd name="T8" fmla="*/ 8 w 35"/>
                  <a:gd name="T9" fmla="*/ 26 h 34"/>
                  <a:gd name="T10" fmla="*/ 27 w 35"/>
                  <a:gd name="T11" fmla="*/ 26 h 34"/>
                  <a:gd name="T12" fmla="*/ 30 w 35"/>
                  <a:gd name="T13" fmla="*/ 34 h 34"/>
                  <a:gd name="T14" fmla="*/ 35 w 35"/>
                  <a:gd name="T15" fmla="*/ 34 h 34"/>
                  <a:gd name="T16" fmla="*/ 22 w 35"/>
                  <a:gd name="T17" fmla="*/ 0 h 34"/>
                  <a:gd name="T18" fmla="*/ 22 w 35"/>
                  <a:gd name="T19" fmla="*/ 0 h 34"/>
                  <a:gd name="T20" fmla="*/ 22 w 35"/>
                  <a:gd name="T21" fmla="*/ 0 h 34"/>
                  <a:gd name="T22" fmla="*/ 24 w 35"/>
                  <a:gd name="T23" fmla="*/ 21 h 34"/>
                  <a:gd name="T24" fmla="*/ 11 w 35"/>
                  <a:gd name="T25" fmla="*/ 21 h 34"/>
                  <a:gd name="T26" fmla="*/ 19 w 35"/>
                  <a:gd name="T27" fmla="*/ 5 h 34"/>
                  <a:gd name="T28" fmla="*/ 24 w 35"/>
                  <a:gd name="T29" fmla="*/ 21 h 34"/>
                  <a:gd name="T30" fmla="*/ 24 w 35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5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8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5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11"/>
              <p:cNvSpPr>
                <a:spLocks/>
              </p:cNvSpPr>
              <p:nvPr userDrawn="1"/>
            </p:nvSpPr>
            <p:spPr bwMode="auto">
              <a:xfrm>
                <a:off x="10482263" y="800100"/>
                <a:ext cx="41275" cy="53975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12"/>
              <p:cNvSpPr>
                <a:spLocks/>
              </p:cNvSpPr>
              <p:nvPr userDrawn="1"/>
            </p:nvSpPr>
            <p:spPr bwMode="auto">
              <a:xfrm>
                <a:off x="10536238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13"/>
              <p:cNvSpPr>
                <a:spLocks/>
              </p:cNvSpPr>
              <p:nvPr userDrawn="1"/>
            </p:nvSpPr>
            <p:spPr bwMode="auto">
              <a:xfrm>
                <a:off x="10583863" y="800100"/>
                <a:ext cx="41275" cy="53975"/>
              </a:xfrm>
              <a:custGeom>
                <a:avLst/>
                <a:gdLst>
                  <a:gd name="T0" fmla="*/ 0 w 26"/>
                  <a:gd name="T1" fmla="*/ 5 h 34"/>
                  <a:gd name="T2" fmla="*/ 10 w 26"/>
                  <a:gd name="T3" fmla="*/ 5 h 34"/>
                  <a:gd name="T4" fmla="*/ 10 w 26"/>
                  <a:gd name="T5" fmla="*/ 34 h 34"/>
                  <a:gd name="T6" fmla="*/ 16 w 26"/>
                  <a:gd name="T7" fmla="*/ 34 h 34"/>
                  <a:gd name="T8" fmla="*/ 16 w 26"/>
                  <a:gd name="T9" fmla="*/ 5 h 34"/>
                  <a:gd name="T10" fmla="*/ 26 w 26"/>
                  <a:gd name="T11" fmla="*/ 5 h 34"/>
                  <a:gd name="T12" fmla="*/ 26 w 26"/>
                  <a:gd name="T13" fmla="*/ 0 h 34"/>
                  <a:gd name="T14" fmla="*/ 0 w 26"/>
                  <a:gd name="T15" fmla="*/ 0 h 34"/>
                  <a:gd name="T16" fmla="*/ 0 w 26"/>
                  <a:gd name="T17" fmla="*/ 5 h 34"/>
                  <a:gd name="T18" fmla="*/ 0 w 26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" h="34">
                    <a:moveTo>
                      <a:pt x="0" y="5"/>
                    </a:moveTo>
                    <a:lnTo>
                      <a:pt x="10" y="5"/>
                    </a:lnTo>
                    <a:lnTo>
                      <a:pt x="10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6" y="5"/>
                    </a:lnTo>
                    <a:lnTo>
                      <a:pt x="2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14"/>
              <p:cNvSpPr>
                <a:spLocks noEditPoints="1"/>
              </p:cNvSpPr>
              <p:nvPr userDrawn="1"/>
            </p:nvSpPr>
            <p:spPr bwMode="auto">
              <a:xfrm>
                <a:off x="10634663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15"/>
              <p:cNvSpPr>
                <a:spLocks noEditPoints="1"/>
              </p:cNvSpPr>
              <p:nvPr userDrawn="1"/>
            </p:nvSpPr>
            <p:spPr bwMode="auto">
              <a:xfrm>
                <a:off x="10685463" y="800100"/>
                <a:ext cx="53975" cy="53975"/>
              </a:xfrm>
              <a:custGeom>
                <a:avLst/>
                <a:gdLst>
                  <a:gd name="T0" fmla="*/ 21 w 34"/>
                  <a:gd name="T1" fmla="*/ 0 h 34"/>
                  <a:gd name="T2" fmla="*/ 16 w 34"/>
                  <a:gd name="T3" fmla="*/ 0 h 34"/>
                  <a:gd name="T4" fmla="*/ 0 w 34"/>
                  <a:gd name="T5" fmla="*/ 34 h 34"/>
                  <a:gd name="T6" fmla="*/ 5 w 34"/>
                  <a:gd name="T7" fmla="*/ 34 h 34"/>
                  <a:gd name="T8" fmla="*/ 8 w 34"/>
                  <a:gd name="T9" fmla="*/ 26 h 34"/>
                  <a:gd name="T10" fmla="*/ 26 w 34"/>
                  <a:gd name="T11" fmla="*/ 26 h 34"/>
                  <a:gd name="T12" fmla="*/ 29 w 34"/>
                  <a:gd name="T13" fmla="*/ 34 h 34"/>
                  <a:gd name="T14" fmla="*/ 34 w 34"/>
                  <a:gd name="T15" fmla="*/ 34 h 34"/>
                  <a:gd name="T16" fmla="*/ 21 w 34"/>
                  <a:gd name="T17" fmla="*/ 0 h 34"/>
                  <a:gd name="T18" fmla="*/ 21 w 34"/>
                  <a:gd name="T19" fmla="*/ 0 h 34"/>
                  <a:gd name="T20" fmla="*/ 21 w 34"/>
                  <a:gd name="T21" fmla="*/ 0 h 34"/>
                  <a:gd name="T22" fmla="*/ 24 w 34"/>
                  <a:gd name="T23" fmla="*/ 21 h 34"/>
                  <a:gd name="T24" fmla="*/ 10 w 34"/>
                  <a:gd name="T25" fmla="*/ 21 h 34"/>
                  <a:gd name="T26" fmla="*/ 18 w 34"/>
                  <a:gd name="T27" fmla="*/ 5 h 34"/>
                  <a:gd name="T28" fmla="*/ 24 w 34"/>
                  <a:gd name="T29" fmla="*/ 21 h 34"/>
                  <a:gd name="T30" fmla="*/ 24 w 34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4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8" y="26"/>
                    </a:lnTo>
                    <a:lnTo>
                      <a:pt x="26" y="26"/>
                    </a:lnTo>
                    <a:lnTo>
                      <a:pt x="29" y="34"/>
                    </a:lnTo>
                    <a:lnTo>
                      <a:pt x="34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4" y="21"/>
                    </a:moveTo>
                    <a:lnTo>
                      <a:pt x="10" y="21"/>
                    </a:lnTo>
                    <a:lnTo>
                      <a:pt x="18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6"/>
              <p:cNvSpPr>
                <a:spLocks/>
              </p:cNvSpPr>
              <p:nvPr userDrawn="1"/>
            </p:nvSpPr>
            <p:spPr bwMode="auto">
              <a:xfrm>
                <a:off x="107489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17"/>
              <p:cNvSpPr>
                <a:spLocks/>
              </p:cNvSpPr>
              <p:nvPr userDrawn="1"/>
            </p:nvSpPr>
            <p:spPr bwMode="auto">
              <a:xfrm>
                <a:off x="107902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18"/>
              <p:cNvSpPr>
                <a:spLocks noEditPoints="1"/>
              </p:cNvSpPr>
              <p:nvPr userDrawn="1"/>
            </p:nvSpPr>
            <p:spPr bwMode="auto">
              <a:xfrm>
                <a:off x="10807700" y="800100"/>
                <a:ext cx="58738" cy="53975"/>
              </a:xfrm>
              <a:custGeom>
                <a:avLst/>
                <a:gdLst>
                  <a:gd name="T0" fmla="*/ 21 w 37"/>
                  <a:gd name="T1" fmla="*/ 0 h 34"/>
                  <a:gd name="T2" fmla="*/ 16 w 37"/>
                  <a:gd name="T3" fmla="*/ 0 h 34"/>
                  <a:gd name="T4" fmla="*/ 0 w 37"/>
                  <a:gd name="T5" fmla="*/ 34 h 34"/>
                  <a:gd name="T6" fmla="*/ 8 w 37"/>
                  <a:gd name="T7" fmla="*/ 34 h 34"/>
                  <a:gd name="T8" fmla="*/ 11 w 37"/>
                  <a:gd name="T9" fmla="*/ 26 h 34"/>
                  <a:gd name="T10" fmla="*/ 27 w 37"/>
                  <a:gd name="T11" fmla="*/ 26 h 34"/>
                  <a:gd name="T12" fmla="*/ 29 w 37"/>
                  <a:gd name="T13" fmla="*/ 34 h 34"/>
                  <a:gd name="T14" fmla="*/ 37 w 37"/>
                  <a:gd name="T15" fmla="*/ 34 h 34"/>
                  <a:gd name="T16" fmla="*/ 21 w 37"/>
                  <a:gd name="T17" fmla="*/ 0 h 34"/>
                  <a:gd name="T18" fmla="*/ 21 w 37"/>
                  <a:gd name="T19" fmla="*/ 0 h 34"/>
                  <a:gd name="T20" fmla="*/ 21 w 37"/>
                  <a:gd name="T21" fmla="*/ 0 h 34"/>
                  <a:gd name="T22" fmla="*/ 27 w 37"/>
                  <a:gd name="T23" fmla="*/ 21 h 34"/>
                  <a:gd name="T24" fmla="*/ 13 w 37"/>
                  <a:gd name="T25" fmla="*/ 21 h 34"/>
                  <a:gd name="T26" fmla="*/ 19 w 37"/>
                  <a:gd name="T27" fmla="*/ 5 h 34"/>
                  <a:gd name="T28" fmla="*/ 27 w 37"/>
                  <a:gd name="T29" fmla="*/ 21 h 34"/>
                  <a:gd name="T30" fmla="*/ 27 w 37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" h="34">
                    <a:moveTo>
                      <a:pt x="21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8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21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  <a:moveTo>
                      <a:pt x="27" y="21"/>
                    </a:moveTo>
                    <a:lnTo>
                      <a:pt x="13" y="21"/>
                    </a:lnTo>
                    <a:lnTo>
                      <a:pt x="19" y="5"/>
                    </a:lnTo>
                    <a:lnTo>
                      <a:pt x="27" y="21"/>
                    </a:lnTo>
                    <a:lnTo>
                      <a:pt x="27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9"/>
              <p:cNvSpPr>
                <a:spLocks/>
              </p:cNvSpPr>
              <p:nvPr userDrawn="1"/>
            </p:nvSpPr>
            <p:spPr bwMode="auto">
              <a:xfrm>
                <a:off x="108759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20"/>
              <p:cNvSpPr>
                <a:spLocks/>
              </p:cNvSpPr>
              <p:nvPr userDrawn="1"/>
            </p:nvSpPr>
            <p:spPr bwMode="auto">
              <a:xfrm>
                <a:off x="10955338" y="800100"/>
                <a:ext cx="50800" cy="53975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1"/>
              <p:cNvSpPr>
                <a:spLocks noEditPoints="1"/>
              </p:cNvSpPr>
              <p:nvPr userDrawn="1"/>
            </p:nvSpPr>
            <p:spPr bwMode="auto">
              <a:xfrm>
                <a:off x="11006138" y="800100"/>
                <a:ext cx="60325" cy="53975"/>
              </a:xfrm>
              <a:custGeom>
                <a:avLst/>
                <a:gdLst>
                  <a:gd name="T0" fmla="*/ 22 w 38"/>
                  <a:gd name="T1" fmla="*/ 0 h 34"/>
                  <a:gd name="T2" fmla="*/ 16 w 38"/>
                  <a:gd name="T3" fmla="*/ 0 h 34"/>
                  <a:gd name="T4" fmla="*/ 0 w 38"/>
                  <a:gd name="T5" fmla="*/ 34 h 34"/>
                  <a:gd name="T6" fmla="*/ 6 w 38"/>
                  <a:gd name="T7" fmla="*/ 34 h 34"/>
                  <a:gd name="T8" fmla="*/ 11 w 38"/>
                  <a:gd name="T9" fmla="*/ 26 h 34"/>
                  <a:gd name="T10" fmla="*/ 27 w 38"/>
                  <a:gd name="T11" fmla="*/ 26 h 34"/>
                  <a:gd name="T12" fmla="*/ 30 w 38"/>
                  <a:gd name="T13" fmla="*/ 34 h 34"/>
                  <a:gd name="T14" fmla="*/ 38 w 38"/>
                  <a:gd name="T15" fmla="*/ 34 h 34"/>
                  <a:gd name="T16" fmla="*/ 22 w 38"/>
                  <a:gd name="T17" fmla="*/ 0 h 34"/>
                  <a:gd name="T18" fmla="*/ 22 w 38"/>
                  <a:gd name="T19" fmla="*/ 0 h 34"/>
                  <a:gd name="T20" fmla="*/ 22 w 38"/>
                  <a:gd name="T21" fmla="*/ 0 h 34"/>
                  <a:gd name="T22" fmla="*/ 24 w 38"/>
                  <a:gd name="T23" fmla="*/ 21 h 34"/>
                  <a:gd name="T24" fmla="*/ 11 w 38"/>
                  <a:gd name="T25" fmla="*/ 21 h 34"/>
                  <a:gd name="T26" fmla="*/ 19 w 38"/>
                  <a:gd name="T27" fmla="*/ 5 h 34"/>
                  <a:gd name="T28" fmla="*/ 24 w 38"/>
                  <a:gd name="T29" fmla="*/ 21 h 34"/>
                  <a:gd name="T30" fmla="*/ 24 w 38"/>
                  <a:gd name="T31" fmla="*/ 2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" h="34">
                    <a:moveTo>
                      <a:pt x="22" y="0"/>
                    </a:moveTo>
                    <a:lnTo>
                      <a:pt x="16" y="0"/>
                    </a:lnTo>
                    <a:lnTo>
                      <a:pt x="0" y="34"/>
                    </a:lnTo>
                    <a:lnTo>
                      <a:pt x="6" y="34"/>
                    </a:lnTo>
                    <a:lnTo>
                      <a:pt x="11" y="26"/>
                    </a:lnTo>
                    <a:lnTo>
                      <a:pt x="27" y="26"/>
                    </a:lnTo>
                    <a:lnTo>
                      <a:pt x="30" y="34"/>
                    </a:lnTo>
                    <a:lnTo>
                      <a:pt x="38" y="34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  <a:moveTo>
                      <a:pt x="24" y="21"/>
                    </a:moveTo>
                    <a:lnTo>
                      <a:pt x="11" y="21"/>
                    </a:lnTo>
                    <a:lnTo>
                      <a:pt x="19" y="5"/>
                    </a:lnTo>
                    <a:lnTo>
                      <a:pt x="24" y="21"/>
                    </a:lnTo>
                    <a:lnTo>
                      <a:pt x="2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2"/>
              <p:cNvSpPr>
                <a:spLocks/>
              </p:cNvSpPr>
              <p:nvPr userDrawn="1"/>
            </p:nvSpPr>
            <p:spPr bwMode="auto">
              <a:xfrm>
                <a:off x="11061700" y="800100"/>
                <a:ext cx="42863" cy="53975"/>
              </a:xfrm>
              <a:custGeom>
                <a:avLst/>
                <a:gdLst>
                  <a:gd name="T0" fmla="*/ 0 w 27"/>
                  <a:gd name="T1" fmla="*/ 5 h 34"/>
                  <a:gd name="T2" fmla="*/ 11 w 27"/>
                  <a:gd name="T3" fmla="*/ 5 h 34"/>
                  <a:gd name="T4" fmla="*/ 11 w 27"/>
                  <a:gd name="T5" fmla="*/ 34 h 34"/>
                  <a:gd name="T6" fmla="*/ 16 w 27"/>
                  <a:gd name="T7" fmla="*/ 34 h 34"/>
                  <a:gd name="T8" fmla="*/ 16 w 27"/>
                  <a:gd name="T9" fmla="*/ 5 h 34"/>
                  <a:gd name="T10" fmla="*/ 27 w 27"/>
                  <a:gd name="T11" fmla="*/ 5 h 34"/>
                  <a:gd name="T12" fmla="*/ 27 w 27"/>
                  <a:gd name="T13" fmla="*/ 0 h 34"/>
                  <a:gd name="T14" fmla="*/ 0 w 27"/>
                  <a:gd name="T15" fmla="*/ 0 h 34"/>
                  <a:gd name="T16" fmla="*/ 0 w 27"/>
                  <a:gd name="T17" fmla="*/ 5 h 34"/>
                  <a:gd name="T18" fmla="*/ 0 w 27"/>
                  <a:gd name="T19" fmla="*/ 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34">
                    <a:moveTo>
                      <a:pt x="0" y="5"/>
                    </a:move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3"/>
              <p:cNvSpPr>
                <a:spLocks/>
              </p:cNvSpPr>
              <p:nvPr userDrawn="1"/>
            </p:nvSpPr>
            <p:spPr bwMode="auto">
              <a:xfrm>
                <a:off x="11112500" y="800100"/>
                <a:ext cx="46038" cy="53975"/>
              </a:xfrm>
              <a:custGeom>
                <a:avLst/>
                <a:gdLst>
                  <a:gd name="T0" fmla="*/ 24 w 29"/>
                  <a:gd name="T1" fmla="*/ 13 h 34"/>
                  <a:gd name="T2" fmla="*/ 5 w 29"/>
                  <a:gd name="T3" fmla="*/ 13 h 34"/>
                  <a:gd name="T4" fmla="*/ 5 w 29"/>
                  <a:gd name="T5" fmla="*/ 0 h 34"/>
                  <a:gd name="T6" fmla="*/ 0 w 29"/>
                  <a:gd name="T7" fmla="*/ 0 h 34"/>
                  <a:gd name="T8" fmla="*/ 0 w 29"/>
                  <a:gd name="T9" fmla="*/ 34 h 34"/>
                  <a:gd name="T10" fmla="*/ 5 w 29"/>
                  <a:gd name="T11" fmla="*/ 34 h 34"/>
                  <a:gd name="T12" fmla="*/ 5 w 29"/>
                  <a:gd name="T13" fmla="*/ 18 h 34"/>
                  <a:gd name="T14" fmla="*/ 24 w 29"/>
                  <a:gd name="T15" fmla="*/ 18 h 34"/>
                  <a:gd name="T16" fmla="*/ 24 w 29"/>
                  <a:gd name="T17" fmla="*/ 34 h 34"/>
                  <a:gd name="T18" fmla="*/ 29 w 29"/>
                  <a:gd name="T19" fmla="*/ 34 h 34"/>
                  <a:gd name="T20" fmla="*/ 29 w 29"/>
                  <a:gd name="T21" fmla="*/ 0 h 34"/>
                  <a:gd name="T22" fmla="*/ 24 w 29"/>
                  <a:gd name="T23" fmla="*/ 0 h 34"/>
                  <a:gd name="T24" fmla="*/ 24 w 29"/>
                  <a:gd name="T25" fmla="*/ 13 h 34"/>
                  <a:gd name="T26" fmla="*/ 24 w 29"/>
                  <a:gd name="T27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" h="34">
                    <a:moveTo>
                      <a:pt x="24" y="13"/>
                    </a:moveTo>
                    <a:lnTo>
                      <a:pt x="5" y="13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8"/>
                    </a:lnTo>
                    <a:lnTo>
                      <a:pt x="24" y="18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24" y="13"/>
                    </a:lnTo>
                    <a:lnTo>
                      <a:pt x="24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24"/>
              <p:cNvSpPr>
                <a:spLocks noEditPoints="1"/>
              </p:cNvSpPr>
              <p:nvPr userDrawn="1"/>
            </p:nvSpPr>
            <p:spPr bwMode="auto">
              <a:xfrm>
                <a:off x="11168063" y="800100"/>
                <a:ext cx="53975" cy="53975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25"/>
              <p:cNvSpPr>
                <a:spLocks/>
              </p:cNvSpPr>
              <p:nvPr userDrawn="1"/>
            </p:nvSpPr>
            <p:spPr bwMode="auto">
              <a:xfrm>
                <a:off x="11231563" y="800100"/>
                <a:ext cx="38100" cy="53975"/>
              </a:xfrm>
              <a:custGeom>
                <a:avLst/>
                <a:gdLst>
                  <a:gd name="T0" fmla="*/ 5 w 24"/>
                  <a:gd name="T1" fmla="*/ 0 h 34"/>
                  <a:gd name="T2" fmla="*/ 0 w 24"/>
                  <a:gd name="T3" fmla="*/ 0 h 34"/>
                  <a:gd name="T4" fmla="*/ 0 w 24"/>
                  <a:gd name="T5" fmla="*/ 34 h 34"/>
                  <a:gd name="T6" fmla="*/ 24 w 24"/>
                  <a:gd name="T7" fmla="*/ 34 h 34"/>
                  <a:gd name="T8" fmla="*/ 24 w 24"/>
                  <a:gd name="T9" fmla="*/ 29 h 34"/>
                  <a:gd name="T10" fmla="*/ 5 w 24"/>
                  <a:gd name="T11" fmla="*/ 29 h 34"/>
                  <a:gd name="T12" fmla="*/ 5 w 24"/>
                  <a:gd name="T13" fmla="*/ 0 h 34"/>
                  <a:gd name="T14" fmla="*/ 5 w 24"/>
                  <a:gd name="T1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" h="34">
                    <a:moveTo>
                      <a:pt x="5" y="0"/>
                    </a:move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26"/>
              <p:cNvSpPr>
                <a:spLocks/>
              </p:cNvSpPr>
              <p:nvPr userDrawn="1"/>
            </p:nvSpPr>
            <p:spPr bwMode="auto">
              <a:xfrm>
                <a:off x="11272838" y="800100"/>
                <a:ext cx="9525" cy="53975"/>
              </a:xfrm>
              <a:custGeom>
                <a:avLst/>
                <a:gdLst>
                  <a:gd name="T0" fmla="*/ 0 w 6"/>
                  <a:gd name="T1" fmla="*/ 34 h 34"/>
                  <a:gd name="T2" fmla="*/ 6 w 6"/>
                  <a:gd name="T3" fmla="*/ 34 h 34"/>
                  <a:gd name="T4" fmla="*/ 6 w 6"/>
                  <a:gd name="T5" fmla="*/ 0 h 34"/>
                  <a:gd name="T6" fmla="*/ 0 w 6"/>
                  <a:gd name="T7" fmla="*/ 0 h 34"/>
                  <a:gd name="T8" fmla="*/ 0 w 6"/>
                  <a:gd name="T9" fmla="*/ 34 h 34"/>
                  <a:gd name="T10" fmla="*/ 0 w 6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4">
                    <a:moveTo>
                      <a:pt x="0" y="34"/>
                    </a:moveTo>
                    <a:lnTo>
                      <a:pt x="6" y="34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27"/>
              <p:cNvSpPr>
                <a:spLocks/>
              </p:cNvSpPr>
              <p:nvPr userDrawn="1"/>
            </p:nvSpPr>
            <p:spPr bwMode="auto">
              <a:xfrm>
                <a:off x="11295063" y="800100"/>
                <a:ext cx="46038" cy="53975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28"/>
              <p:cNvSpPr>
                <a:spLocks/>
              </p:cNvSpPr>
              <p:nvPr userDrawn="1"/>
            </p:nvSpPr>
            <p:spPr bwMode="auto">
              <a:xfrm>
                <a:off x="11374438" y="800100"/>
                <a:ext cx="47625" cy="53975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29"/>
              <p:cNvSpPr>
                <a:spLocks/>
              </p:cNvSpPr>
              <p:nvPr userDrawn="1"/>
            </p:nvSpPr>
            <p:spPr bwMode="auto">
              <a:xfrm>
                <a:off x="11434763" y="800100"/>
                <a:ext cx="41275" cy="53975"/>
              </a:xfrm>
              <a:custGeom>
                <a:avLst/>
                <a:gdLst>
                  <a:gd name="T0" fmla="*/ 21 w 26"/>
                  <a:gd name="T1" fmla="*/ 24 h 34"/>
                  <a:gd name="T2" fmla="*/ 2 w 26"/>
                  <a:gd name="T3" fmla="*/ 0 h 34"/>
                  <a:gd name="T4" fmla="*/ 0 w 26"/>
                  <a:gd name="T5" fmla="*/ 0 h 34"/>
                  <a:gd name="T6" fmla="*/ 0 w 26"/>
                  <a:gd name="T7" fmla="*/ 34 h 34"/>
                  <a:gd name="T8" fmla="*/ 5 w 26"/>
                  <a:gd name="T9" fmla="*/ 34 h 34"/>
                  <a:gd name="T10" fmla="*/ 5 w 26"/>
                  <a:gd name="T11" fmla="*/ 10 h 34"/>
                  <a:gd name="T12" fmla="*/ 24 w 26"/>
                  <a:gd name="T13" fmla="*/ 34 h 34"/>
                  <a:gd name="T14" fmla="*/ 26 w 26"/>
                  <a:gd name="T15" fmla="*/ 34 h 34"/>
                  <a:gd name="T16" fmla="*/ 26 w 26"/>
                  <a:gd name="T17" fmla="*/ 0 h 34"/>
                  <a:gd name="T18" fmla="*/ 21 w 26"/>
                  <a:gd name="T19" fmla="*/ 0 h 34"/>
                  <a:gd name="T20" fmla="*/ 21 w 26"/>
                  <a:gd name="T21" fmla="*/ 24 h 34"/>
                  <a:gd name="T22" fmla="*/ 21 w 26"/>
                  <a:gd name="T23" fmla="*/ 2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" h="34">
                    <a:moveTo>
                      <a:pt x="21" y="24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5" y="34"/>
                    </a:lnTo>
                    <a:lnTo>
                      <a:pt x="5" y="10"/>
                    </a:lnTo>
                    <a:lnTo>
                      <a:pt x="24" y="34"/>
                    </a:lnTo>
                    <a:lnTo>
                      <a:pt x="26" y="34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4"/>
                    </a:lnTo>
                    <a:lnTo>
                      <a:pt x="21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30"/>
              <p:cNvSpPr>
                <a:spLocks/>
              </p:cNvSpPr>
              <p:nvPr userDrawn="1"/>
            </p:nvSpPr>
            <p:spPr bwMode="auto">
              <a:xfrm>
                <a:off x="11493500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31"/>
              <p:cNvSpPr>
                <a:spLocks/>
              </p:cNvSpPr>
              <p:nvPr userDrawn="1"/>
            </p:nvSpPr>
            <p:spPr bwMode="auto">
              <a:xfrm>
                <a:off x="11510963" y="800100"/>
                <a:ext cx="50800" cy="53975"/>
              </a:xfrm>
              <a:custGeom>
                <a:avLst/>
                <a:gdLst>
                  <a:gd name="T0" fmla="*/ 5 w 32"/>
                  <a:gd name="T1" fmla="*/ 0 h 34"/>
                  <a:gd name="T2" fmla="*/ 0 w 32"/>
                  <a:gd name="T3" fmla="*/ 0 h 34"/>
                  <a:gd name="T4" fmla="*/ 13 w 32"/>
                  <a:gd name="T5" fmla="*/ 34 h 34"/>
                  <a:gd name="T6" fmla="*/ 18 w 32"/>
                  <a:gd name="T7" fmla="*/ 34 h 34"/>
                  <a:gd name="T8" fmla="*/ 32 w 32"/>
                  <a:gd name="T9" fmla="*/ 0 h 34"/>
                  <a:gd name="T10" fmla="*/ 26 w 32"/>
                  <a:gd name="T11" fmla="*/ 0 h 34"/>
                  <a:gd name="T12" fmla="*/ 16 w 32"/>
                  <a:gd name="T13" fmla="*/ 26 h 34"/>
                  <a:gd name="T14" fmla="*/ 5 w 32"/>
                  <a:gd name="T15" fmla="*/ 0 h 34"/>
                  <a:gd name="T16" fmla="*/ 5 w 32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34">
                    <a:moveTo>
                      <a:pt x="5" y="0"/>
                    </a:moveTo>
                    <a:lnTo>
                      <a:pt x="0" y="0"/>
                    </a:lnTo>
                    <a:lnTo>
                      <a:pt x="13" y="34"/>
                    </a:lnTo>
                    <a:lnTo>
                      <a:pt x="18" y="34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16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32"/>
              <p:cNvSpPr>
                <a:spLocks/>
              </p:cNvSpPr>
              <p:nvPr userDrawn="1"/>
            </p:nvSpPr>
            <p:spPr bwMode="auto">
              <a:xfrm>
                <a:off x="11569700" y="800100"/>
                <a:ext cx="38100" cy="53975"/>
              </a:xfrm>
              <a:custGeom>
                <a:avLst/>
                <a:gdLst>
                  <a:gd name="T0" fmla="*/ 5 w 24"/>
                  <a:gd name="T1" fmla="*/ 18 h 34"/>
                  <a:gd name="T2" fmla="*/ 24 w 24"/>
                  <a:gd name="T3" fmla="*/ 18 h 34"/>
                  <a:gd name="T4" fmla="*/ 24 w 24"/>
                  <a:gd name="T5" fmla="*/ 13 h 34"/>
                  <a:gd name="T6" fmla="*/ 5 w 24"/>
                  <a:gd name="T7" fmla="*/ 13 h 34"/>
                  <a:gd name="T8" fmla="*/ 5 w 24"/>
                  <a:gd name="T9" fmla="*/ 5 h 34"/>
                  <a:gd name="T10" fmla="*/ 24 w 24"/>
                  <a:gd name="T11" fmla="*/ 5 h 34"/>
                  <a:gd name="T12" fmla="*/ 24 w 24"/>
                  <a:gd name="T13" fmla="*/ 0 h 34"/>
                  <a:gd name="T14" fmla="*/ 0 w 24"/>
                  <a:gd name="T15" fmla="*/ 0 h 34"/>
                  <a:gd name="T16" fmla="*/ 0 w 24"/>
                  <a:gd name="T17" fmla="*/ 34 h 34"/>
                  <a:gd name="T18" fmla="*/ 24 w 24"/>
                  <a:gd name="T19" fmla="*/ 34 h 34"/>
                  <a:gd name="T20" fmla="*/ 24 w 24"/>
                  <a:gd name="T21" fmla="*/ 29 h 34"/>
                  <a:gd name="T22" fmla="*/ 5 w 24"/>
                  <a:gd name="T23" fmla="*/ 29 h 34"/>
                  <a:gd name="T24" fmla="*/ 5 w 24"/>
                  <a:gd name="T25" fmla="*/ 18 h 34"/>
                  <a:gd name="T26" fmla="*/ 5 w 24"/>
                  <a:gd name="T27" fmla="*/ 18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4" h="34">
                    <a:moveTo>
                      <a:pt x="5" y="18"/>
                    </a:moveTo>
                    <a:lnTo>
                      <a:pt x="24" y="18"/>
                    </a:lnTo>
                    <a:lnTo>
                      <a:pt x="24" y="13"/>
                    </a:lnTo>
                    <a:lnTo>
                      <a:pt x="5" y="13"/>
                    </a:lnTo>
                    <a:lnTo>
                      <a:pt x="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24" y="34"/>
                    </a:lnTo>
                    <a:lnTo>
                      <a:pt x="24" y="29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33"/>
              <p:cNvSpPr>
                <a:spLocks noEditPoints="1"/>
              </p:cNvSpPr>
              <p:nvPr userDrawn="1"/>
            </p:nvSpPr>
            <p:spPr bwMode="auto">
              <a:xfrm>
                <a:off x="11620500" y="800100"/>
                <a:ext cx="46038" cy="53975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34"/>
              <p:cNvSpPr>
                <a:spLocks/>
              </p:cNvSpPr>
              <p:nvPr userDrawn="1"/>
            </p:nvSpPr>
            <p:spPr bwMode="auto">
              <a:xfrm>
                <a:off x="11671300" y="800100"/>
                <a:ext cx="42863" cy="53975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35"/>
              <p:cNvSpPr>
                <a:spLocks/>
              </p:cNvSpPr>
              <p:nvPr userDrawn="1"/>
            </p:nvSpPr>
            <p:spPr bwMode="auto">
              <a:xfrm>
                <a:off x="11726863" y="800100"/>
                <a:ext cx="7938" cy="53975"/>
              </a:xfrm>
              <a:custGeom>
                <a:avLst/>
                <a:gdLst>
                  <a:gd name="T0" fmla="*/ 0 w 5"/>
                  <a:gd name="T1" fmla="*/ 34 h 34"/>
                  <a:gd name="T2" fmla="*/ 5 w 5"/>
                  <a:gd name="T3" fmla="*/ 34 h 34"/>
                  <a:gd name="T4" fmla="*/ 5 w 5"/>
                  <a:gd name="T5" fmla="*/ 0 h 34"/>
                  <a:gd name="T6" fmla="*/ 0 w 5"/>
                  <a:gd name="T7" fmla="*/ 0 h 34"/>
                  <a:gd name="T8" fmla="*/ 0 w 5"/>
                  <a:gd name="T9" fmla="*/ 34 h 34"/>
                  <a:gd name="T10" fmla="*/ 0 w 5"/>
                  <a:gd name="T11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4">
                    <a:moveTo>
                      <a:pt x="0" y="34"/>
                    </a:moveTo>
                    <a:lnTo>
                      <a:pt x="5" y="34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36"/>
              <p:cNvSpPr>
                <a:spLocks/>
              </p:cNvSpPr>
              <p:nvPr userDrawn="1"/>
            </p:nvSpPr>
            <p:spPr bwMode="auto">
              <a:xfrm>
                <a:off x="11742738" y="800100"/>
                <a:ext cx="88900" cy="53975"/>
              </a:xfrm>
              <a:custGeom>
                <a:avLst/>
                <a:gdLst>
                  <a:gd name="T0" fmla="*/ 32 w 56"/>
                  <a:gd name="T1" fmla="*/ 0 h 34"/>
                  <a:gd name="T2" fmla="*/ 0 w 56"/>
                  <a:gd name="T3" fmla="*/ 0 h 34"/>
                  <a:gd name="T4" fmla="*/ 0 w 56"/>
                  <a:gd name="T5" fmla="*/ 5 h 34"/>
                  <a:gd name="T6" fmla="*/ 11 w 56"/>
                  <a:gd name="T7" fmla="*/ 5 h 34"/>
                  <a:gd name="T8" fmla="*/ 11 w 56"/>
                  <a:gd name="T9" fmla="*/ 34 h 34"/>
                  <a:gd name="T10" fmla="*/ 16 w 56"/>
                  <a:gd name="T11" fmla="*/ 34 h 34"/>
                  <a:gd name="T12" fmla="*/ 16 w 56"/>
                  <a:gd name="T13" fmla="*/ 5 h 34"/>
                  <a:gd name="T14" fmla="*/ 27 w 56"/>
                  <a:gd name="T15" fmla="*/ 5 h 34"/>
                  <a:gd name="T16" fmla="*/ 38 w 56"/>
                  <a:gd name="T17" fmla="*/ 21 h 34"/>
                  <a:gd name="T18" fmla="*/ 38 w 56"/>
                  <a:gd name="T19" fmla="*/ 34 h 34"/>
                  <a:gd name="T20" fmla="*/ 43 w 56"/>
                  <a:gd name="T21" fmla="*/ 34 h 34"/>
                  <a:gd name="T22" fmla="*/ 43 w 56"/>
                  <a:gd name="T23" fmla="*/ 21 h 34"/>
                  <a:gd name="T24" fmla="*/ 56 w 56"/>
                  <a:gd name="T25" fmla="*/ 2 h 34"/>
                  <a:gd name="T26" fmla="*/ 56 w 56"/>
                  <a:gd name="T27" fmla="*/ 0 h 34"/>
                  <a:gd name="T28" fmla="*/ 56 w 56"/>
                  <a:gd name="T29" fmla="*/ 0 h 34"/>
                  <a:gd name="T30" fmla="*/ 51 w 56"/>
                  <a:gd name="T31" fmla="*/ 0 h 34"/>
                  <a:gd name="T32" fmla="*/ 40 w 56"/>
                  <a:gd name="T33" fmla="*/ 16 h 34"/>
                  <a:gd name="T34" fmla="*/ 32 w 56"/>
                  <a:gd name="T35" fmla="*/ 0 h 34"/>
                  <a:gd name="T36" fmla="*/ 32 w 56"/>
                  <a:gd name="T3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" h="34">
                    <a:moveTo>
                      <a:pt x="32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5"/>
                    </a:lnTo>
                    <a:lnTo>
                      <a:pt x="11" y="34"/>
                    </a:lnTo>
                    <a:lnTo>
                      <a:pt x="16" y="34"/>
                    </a:lnTo>
                    <a:lnTo>
                      <a:pt x="16" y="5"/>
                    </a:lnTo>
                    <a:lnTo>
                      <a:pt x="27" y="5"/>
                    </a:lnTo>
                    <a:lnTo>
                      <a:pt x="38" y="21"/>
                    </a:lnTo>
                    <a:lnTo>
                      <a:pt x="38" y="34"/>
                    </a:lnTo>
                    <a:lnTo>
                      <a:pt x="43" y="34"/>
                    </a:lnTo>
                    <a:lnTo>
                      <a:pt x="43" y="21"/>
                    </a:lnTo>
                    <a:lnTo>
                      <a:pt x="56" y="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1" y="0"/>
                    </a:lnTo>
                    <a:lnTo>
                      <a:pt x="40" y="16"/>
                    </a:lnTo>
                    <a:lnTo>
                      <a:pt x="32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37"/>
              <p:cNvSpPr>
                <a:spLocks/>
              </p:cNvSpPr>
              <p:nvPr userDrawn="1"/>
            </p:nvSpPr>
            <p:spPr bwMode="auto">
              <a:xfrm>
                <a:off x="11536363" y="358775"/>
                <a:ext cx="295275" cy="37782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38"/>
              <p:cNvSpPr>
                <a:spLocks/>
              </p:cNvSpPr>
              <p:nvPr userDrawn="1"/>
            </p:nvSpPr>
            <p:spPr bwMode="auto">
              <a:xfrm>
                <a:off x="11133138" y="355600"/>
                <a:ext cx="347663" cy="381000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39"/>
              <p:cNvSpPr>
                <a:spLocks noEditPoints="1"/>
              </p:cNvSpPr>
              <p:nvPr userDrawn="1"/>
            </p:nvSpPr>
            <p:spPr bwMode="auto">
              <a:xfrm>
                <a:off x="10790238" y="358775"/>
                <a:ext cx="339725" cy="373063"/>
              </a:xfrm>
              <a:custGeom>
                <a:avLst/>
                <a:gdLst>
                  <a:gd name="T0" fmla="*/ 168 w 214"/>
                  <a:gd name="T1" fmla="*/ 232 h 235"/>
                  <a:gd name="T2" fmla="*/ 214 w 214"/>
                  <a:gd name="T3" fmla="*/ 232 h 235"/>
                  <a:gd name="T4" fmla="*/ 123 w 214"/>
                  <a:gd name="T5" fmla="*/ 0 h 235"/>
                  <a:gd name="T6" fmla="*/ 88 w 214"/>
                  <a:gd name="T7" fmla="*/ 0 h 235"/>
                  <a:gd name="T8" fmla="*/ 0 w 214"/>
                  <a:gd name="T9" fmla="*/ 235 h 235"/>
                  <a:gd name="T10" fmla="*/ 24 w 214"/>
                  <a:gd name="T11" fmla="*/ 235 h 235"/>
                  <a:gd name="T12" fmla="*/ 48 w 214"/>
                  <a:gd name="T13" fmla="*/ 166 h 235"/>
                  <a:gd name="T14" fmla="*/ 144 w 214"/>
                  <a:gd name="T15" fmla="*/ 166 h 235"/>
                  <a:gd name="T16" fmla="*/ 168 w 214"/>
                  <a:gd name="T17" fmla="*/ 232 h 235"/>
                  <a:gd name="T18" fmla="*/ 168 w 214"/>
                  <a:gd name="T19" fmla="*/ 232 h 235"/>
                  <a:gd name="T20" fmla="*/ 56 w 214"/>
                  <a:gd name="T21" fmla="*/ 147 h 235"/>
                  <a:gd name="T22" fmla="*/ 96 w 214"/>
                  <a:gd name="T23" fmla="*/ 38 h 235"/>
                  <a:gd name="T24" fmla="*/ 136 w 214"/>
                  <a:gd name="T25" fmla="*/ 147 h 235"/>
                  <a:gd name="T26" fmla="*/ 56 w 214"/>
                  <a:gd name="T27" fmla="*/ 147 h 235"/>
                  <a:gd name="T28" fmla="*/ 56 w 214"/>
                  <a:gd name="T29" fmla="*/ 147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4" h="235">
                    <a:moveTo>
                      <a:pt x="168" y="232"/>
                    </a:moveTo>
                    <a:lnTo>
                      <a:pt x="214" y="232"/>
                    </a:lnTo>
                    <a:lnTo>
                      <a:pt x="123" y="0"/>
                    </a:lnTo>
                    <a:lnTo>
                      <a:pt x="88" y="0"/>
                    </a:lnTo>
                    <a:lnTo>
                      <a:pt x="0" y="235"/>
                    </a:lnTo>
                    <a:lnTo>
                      <a:pt x="24" y="235"/>
                    </a:lnTo>
                    <a:lnTo>
                      <a:pt x="48" y="166"/>
                    </a:lnTo>
                    <a:lnTo>
                      <a:pt x="144" y="166"/>
                    </a:lnTo>
                    <a:lnTo>
                      <a:pt x="168" y="232"/>
                    </a:lnTo>
                    <a:lnTo>
                      <a:pt x="168" y="232"/>
                    </a:lnTo>
                    <a:close/>
                    <a:moveTo>
                      <a:pt x="56" y="147"/>
                    </a:moveTo>
                    <a:lnTo>
                      <a:pt x="96" y="38"/>
                    </a:lnTo>
                    <a:lnTo>
                      <a:pt x="136" y="147"/>
                    </a:lnTo>
                    <a:lnTo>
                      <a:pt x="56" y="147"/>
                    </a:lnTo>
                    <a:lnTo>
                      <a:pt x="56" y="1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84" name="Title 1"/>
          <p:cNvSpPr>
            <a:spLocks noGrp="1"/>
          </p:cNvSpPr>
          <p:nvPr>
            <p:ph type="title" hasCustomPrompt="1"/>
          </p:nvPr>
        </p:nvSpPr>
        <p:spPr>
          <a:xfrm>
            <a:off x="1029685" y="2548802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1871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with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92000" cy="68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0" y="-5945"/>
            <a:ext cx="6574012" cy="488754"/>
          </a:xfrm>
          <a:custGeom>
            <a:avLst/>
            <a:gdLst>
              <a:gd name="T0" fmla="*/ 0 w 3672"/>
              <a:gd name="T1" fmla="*/ 0 h 273"/>
              <a:gd name="T2" fmla="*/ 0 w 3672"/>
              <a:gd name="T3" fmla="*/ 273 h 273"/>
              <a:gd name="T4" fmla="*/ 3405 w 3672"/>
              <a:gd name="T5" fmla="*/ 273 h 273"/>
              <a:gd name="T6" fmla="*/ 3672 w 3672"/>
              <a:gd name="T7" fmla="*/ 0 h 273"/>
              <a:gd name="T8" fmla="*/ 0 w 3672"/>
              <a:gd name="T9" fmla="*/ 0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2" h="273">
                <a:moveTo>
                  <a:pt x="0" y="0"/>
                </a:moveTo>
                <a:lnTo>
                  <a:pt x="0" y="273"/>
                </a:lnTo>
                <a:lnTo>
                  <a:pt x="3405" y="273"/>
                </a:lnTo>
                <a:lnTo>
                  <a:pt x="367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6096000" y="6380085"/>
            <a:ext cx="6096000" cy="483383"/>
          </a:xfrm>
          <a:custGeom>
            <a:avLst/>
            <a:gdLst>
              <a:gd name="T0" fmla="*/ 3405 w 3405"/>
              <a:gd name="T1" fmla="*/ 270 h 270"/>
              <a:gd name="T2" fmla="*/ 3405 w 3405"/>
              <a:gd name="T3" fmla="*/ 0 h 270"/>
              <a:gd name="T4" fmla="*/ 267 w 3405"/>
              <a:gd name="T5" fmla="*/ 0 h 270"/>
              <a:gd name="T6" fmla="*/ 0 w 3405"/>
              <a:gd name="T7" fmla="*/ 270 h 270"/>
              <a:gd name="T8" fmla="*/ 3405 w 3405"/>
              <a:gd name="T9" fmla="*/ 270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05" h="270">
                <a:moveTo>
                  <a:pt x="3405" y="270"/>
                </a:moveTo>
                <a:lnTo>
                  <a:pt x="3405" y="0"/>
                </a:lnTo>
                <a:lnTo>
                  <a:pt x="267" y="0"/>
                </a:lnTo>
                <a:lnTo>
                  <a:pt x="0" y="270"/>
                </a:lnTo>
                <a:lnTo>
                  <a:pt x="3405" y="27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10423175" y="359278"/>
            <a:ext cx="295401" cy="381336"/>
          </a:xfrm>
          <a:custGeom>
            <a:avLst/>
            <a:gdLst>
              <a:gd name="T0" fmla="*/ 70 w 70"/>
              <a:gd name="T1" fmla="*/ 0 h 90"/>
              <a:gd name="T2" fmla="*/ 70 w 70"/>
              <a:gd name="T3" fmla="*/ 40 h 90"/>
              <a:gd name="T4" fmla="*/ 35 w 70"/>
              <a:gd name="T5" fmla="*/ 90 h 90"/>
              <a:gd name="T6" fmla="*/ 0 w 70"/>
              <a:gd name="T7" fmla="*/ 40 h 90"/>
              <a:gd name="T8" fmla="*/ 0 w 70"/>
              <a:gd name="T9" fmla="*/ 0 h 90"/>
              <a:gd name="T10" fmla="*/ 70 w 70"/>
              <a:gd name="T11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0" h="90">
                <a:moveTo>
                  <a:pt x="70" y="0"/>
                </a:moveTo>
                <a:cubicBezTo>
                  <a:pt x="70" y="40"/>
                  <a:pt x="70" y="40"/>
                  <a:pt x="70" y="40"/>
                </a:cubicBezTo>
                <a:cubicBezTo>
                  <a:pt x="70" y="60"/>
                  <a:pt x="57" y="82"/>
                  <a:pt x="35" y="90"/>
                </a:cubicBezTo>
                <a:cubicBezTo>
                  <a:pt x="13" y="82"/>
                  <a:pt x="0" y="60"/>
                  <a:pt x="0" y="40"/>
                </a:cubicBezTo>
                <a:cubicBezTo>
                  <a:pt x="0" y="0"/>
                  <a:pt x="0" y="0"/>
                  <a:pt x="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auto">
          <a:xfrm>
            <a:off x="10476885" y="405826"/>
            <a:ext cx="186192" cy="245272"/>
          </a:xfrm>
          <a:custGeom>
            <a:avLst/>
            <a:gdLst>
              <a:gd name="T0" fmla="*/ 0 w 104"/>
              <a:gd name="T1" fmla="*/ 69 h 137"/>
              <a:gd name="T2" fmla="*/ 52 w 104"/>
              <a:gd name="T3" fmla="*/ 0 h 137"/>
              <a:gd name="T4" fmla="*/ 104 w 104"/>
              <a:gd name="T5" fmla="*/ 69 h 137"/>
              <a:gd name="T6" fmla="*/ 52 w 104"/>
              <a:gd name="T7" fmla="*/ 137 h 137"/>
              <a:gd name="T8" fmla="*/ 0 w 104"/>
              <a:gd name="T9" fmla="*/ 69 h 137"/>
              <a:gd name="T10" fmla="*/ 0 w 104"/>
              <a:gd name="T11" fmla="*/ 69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4" h="137">
                <a:moveTo>
                  <a:pt x="0" y="69"/>
                </a:moveTo>
                <a:lnTo>
                  <a:pt x="52" y="0"/>
                </a:lnTo>
                <a:lnTo>
                  <a:pt x="104" y="69"/>
                </a:lnTo>
                <a:lnTo>
                  <a:pt x="52" y="137"/>
                </a:lnTo>
                <a:lnTo>
                  <a:pt x="0" y="69"/>
                </a:lnTo>
                <a:lnTo>
                  <a:pt x="0" y="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10503739" y="455954"/>
            <a:ext cx="134273" cy="161128"/>
          </a:xfrm>
          <a:custGeom>
            <a:avLst/>
            <a:gdLst>
              <a:gd name="T0" fmla="*/ 14 w 32"/>
              <a:gd name="T1" fmla="*/ 21 h 38"/>
              <a:gd name="T2" fmla="*/ 16 w 32"/>
              <a:gd name="T3" fmla="*/ 38 h 38"/>
              <a:gd name="T4" fmla="*/ 16 w 32"/>
              <a:gd name="T5" fmla="*/ 38 h 38"/>
              <a:gd name="T6" fmla="*/ 16 w 32"/>
              <a:gd name="T7" fmla="*/ 38 h 38"/>
              <a:gd name="T8" fmla="*/ 18 w 32"/>
              <a:gd name="T9" fmla="*/ 21 h 38"/>
              <a:gd name="T10" fmla="*/ 18 w 32"/>
              <a:gd name="T11" fmla="*/ 19 h 38"/>
              <a:gd name="T12" fmla="*/ 25 w 32"/>
              <a:gd name="T13" fmla="*/ 19 h 38"/>
              <a:gd name="T14" fmla="*/ 25 w 32"/>
              <a:gd name="T15" fmla="*/ 20 h 38"/>
              <a:gd name="T16" fmla="*/ 27 w 32"/>
              <a:gd name="T17" fmla="*/ 22 h 38"/>
              <a:gd name="T18" fmla="*/ 29 w 32"/>
              <a:gd name="T19" fmla="*/ 20 h 38"/>
              <a:gd name="T20" fmla="*/ 29 w 32"/>
              <a:gd name="T21" fmla="*/ 19 h 38"/>
              <a:gd name="T22" fmla="*/ 29 w 32"/>
              <a:gd name="T23" fmla="*/ 19 h 38"/>
              <a:gd name="T24" fmla="*/ 32 w 32"/>
              <a:gd name="T25" fmla="*/ 17 h 38"/>
              <a:gd name="T26" fmla="*/ 29 w 32"/>
              <a:gd name="T27" fmla="*/ 15 h 38"/>
              <a:gd name="T28" fmla="*/ 29 w 32"/>
              <a:gd name="T29" fmla="*/ 15 h 38"/>
              <a:gd name="T30" fmla="*/ 29 w 32"/>
              <a:gd name="T31" fmla="*/ 14 h 38"/>
              <a:gd name="T32" fmla="*/ 27 w 32"/>
              <a:gd name="T33" fmla="*/ 12 h 38"/>
              <a:gd name="T34" fmla="*/ 25 w 32"/>
              <a:gd name="T35" fmla="*/ 14 h 38"/>
              <a:gd name="T36" fmla="*/ 25 w 32"/>
              <a:gd name="T37" fmla="*/ 15 h 38"/>
              <a:gd name="T38" fmla="*/ 18 w 32"/>
              <a:gd name="T39" fmla="*/ 15 h 38"/>
              <a:gd name="T40" fmla="*/ 18 w 32"/>
              <a:gd name="T41" fmla="*/ 7 h 38"/>
              <a:gd name="T42" fmla="*/ 19 w 32"/>
              <a:gd name="T43" fmla="*/ 7 h 38"/>
              <a:gd name="T44" fmla="*/ 21 w 32"/>
              <a:gd name="T45" fmla="*/ 5 h 38"/>
              <a:gd name="T46" fmla="*/ 19 w 32"/>
              <a:gd name="T47" fmla="*/ 3 h 38"/>
              <a:gd name="T48" fmla="*/ 18 w 32"/>
              <a:gd name="T49" fmla="*/ 3 h 38"/>
              <a:gd name="T50" fmla="*/ 18 w 32"/>
              <a:gd name="T51" fmla="*/ 3 h 38"/>
              <a:gd name="T52" fmla="*/ 16 w 32"/>
              <a:gd name="T53" fmla="*/ 0 h 38"/>
              <a:gd name="T54" fmla="*/ 14 w 32"/>
              <a:gd name="T55" fmla="*/ 3 h 38"/>
              <a:gd name="T56" fmla="*/ 14 w 32"/>
              <a:gd name="T57" fmla="*/ 3 h 38"/>
              <a:gd name="T58" fmla="*/ 14 w 32"/>
              <a:gd name="T59" fmla="*/ 3 h 38"/>
              <a:gd name="T60" fmla="*/ 11 w 32"/>
              <a:gd name="T61" fmla="*/ 5 h 38"/>
              <a:gd name="T62" fmla="*/ 14 w 32"/>
              <a:gd name="T63" fmla="*/ 7 h 38"/>
              <a:gd name="T64" fmla="*/ 14 w 32"/>
              <a:gd name="T65" fmla="*/ 7 h 38"/>
              <a:gd name="T66" fmla="*/ 14 w 32"/>
              <a:gd name="T67" fmla="*/ 15 h 38"/>
              <a:gd name="T68" fmla="*/ 14 w 32"/>
              <a:gd name="T69" fmla="*/ 15 h 38"/>
              <a:gd name="T70" fmla="*/ 7 w 32"/>
              <a:gd name="T71" fmla="*/ 15 h 38"/>
              <a:gd name="T72" fmla="*/ 7 w 32"/>
              <a:gd name="T73" fmla="*/ 14 h 38"/>
              <a:gd name="T74" fmla="*/ 5 w 32"/>
              <a:gd name="T75" fmla="*/ 12 h 38"/>
              <a:gd name="T76" fmla="*/ 3 w 32"/>
              <a:gd name="T77" fmla="*/ 14 h 38"/>
              <a:gd name="T78" fmla="*/ 3 w 32"/>
              <a:gd name="T79" fmla="*/ 15 h 38"/>
              <a:gd name="T80" fmla="*/ 3 w 32"/>
              <a:gd name="T81" fmla="*/ 15 h 38"/>
              <a:gd name="T82" fmla="*/ 0 w 32"/>
              <a:gd name="T83" fmla="*/ 17 h 38"/>
              <a:gd name="T84" fmla="*/ 3 w 32"/>
              <a:gd name="T85" fmla="*/ 19 h 38"/>
              <a:gd name="T86" fmla="*/ 3 w 32"/>
              <a:gd name="T87" fmla="*/ 19 h 38"/>
              <a:gd name="T88" fmla="*/ 3 w 32"/>
              <a:gd name="T89" fmla="*/ 20 h 38"/>
              <a:gd name="T90" fmla="*/ 5 w 32"/>
              <a:gd name="T91" fmla="*/ 22 h 38"/>
              <a:gd name="T92" fmla="*/ 7 w 32"/>
              <a:gd name="T93" fmla="*/ 20 h 38"/>
              <a:gd name="T94" fmla="*/ 7 w 32"/>
              <a:gd name="T95" fmla="*/ 19 h 38"/>
              <a:gd name="T96" fmla="*/ 14 w 32"/>
              <a:gd name="T97" fmla="*/ 19 h 38"/>
              <a:gd name="T98" fmla="*/ 14 w 32"/>
              <a:gd name="T99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" h="38">
                <a:moveTo>
                  <a:pt x="14" y="21"/>
                </a:moveTo>
                <a:cubicBezTo>
                  <a:pt x="14" y="28"/>
                  <a:pt x="16" y="37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8"/>
                  <a:pt x="16" y="38"/>
                  <a:pt x="16" y="38"/>
                </a:cubicBezTo>
                <a:cubicBezTo>
                  <a:pt x="16" y="37"/>
                  <a:pt x="18" y="28"/>
                  <a:pt x="18" y="21"/>
                </a:cubicBezTo>
                <a:cubicBezTo>
                  <a:pt x="18" y="19"/>
                  <a:pt x="18" y="19"/>
                  <a:pt x="18" y="19"/>
                </a:cubicBezTo>
                <a:cubicBezTo>
                  <a:pt x="25" y="19"/>
                  <a:pt x="25" y="19"/>
                  <a:pt x="25" y="19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6" y="22"/>
                  <a:pt x="27" y="22"/>
                </a:cubicBezTo>
                <a:cubicBezTo>
                  <a:pt x="28" y="22"/>
                  <a:pt x="29" y="21"/>
                  <a:pt x="29" y="20"/>
                </a:cubicBezTo>
                <a:cubicBezTo>
                  <a:pt x="29" y="19"/>
                  <a:pt x="29" y="19"/>
                  <a:pt x="29" y="19"/>
                </a:cubicBezTo>
                <a:cubicBezTo>
                  <a:pt x="29" y="19"/>
                  <a:pt x="29" y="19"/>
                  <a:pt x="29" y="19"/>
                </a:cubicBezTo>
                <a:cubicBezTo>
                  <a:pt x="30" y="19"/>
                  <a:pt x="32" y="18"/>
                  <a:pt x="32" y="17"/>
                </a:cubicBezTo>
                <a:cubicBezTo>
                  <a:pt x="32" y="16"/>
                  <a:pt x="30" y="15"/>
                  <a:pt x="29" y="15"/>
                </a:cubicBezTo>
                <a:cubicBezTo>
                  <a:pt x="29" y="15"/>
                  <a:pt x="29" y="15"/>
                  <a:pt x="29" y="15"/>
                </a:cubicBezTo>
                <a:cubicBezTo>
                  <a:pt x="29" y="14"/>
                  <a:pt x="29" y="14"/>
                  <a:pt x="29" y="14"/>
                </a:cubicBezTo>
                <a:cubicBezTo>
                  <a:pt x="29" y="13"/>
                  <a:pt x="28" y="12"/>
                  <a:pt x="27" y="12"/>
                </a:cubicBezTo>
                <a:cubicBezTo>
                  <a:pt x="26" y="12"/>
                  <a:pt x="25" y="13"/>
                  <a:pt x="25" y="14"/>
                </a:cubicBezTo>
                <a:cubicBezTo>
                  <a:pt x="25" y="15"/>
                  <a:pt x="25" y="15"/>
                  <a:pt x="25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8" y="7"/>
                  <a:pt x="18" y="7"/>
                  <a:pt x="18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20" y="7"/>
                  <a:pt x="21" y="6"/>
                  <a:pt x="21" y="5"/>
                </a:cubicBezTo>
                <a:cubicBezTo>
                  <a:pt x="21" y="4"/>
                  <a:pt x="20" y="3"/>
                  <a:pt x="19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2"/>
                  <a:pt x="17" y="0"/>
                  <a:pt x="16" y="0"/>
                </a:cubicBezTo>
                <a:cubicBezTo>
                  <a:pt x="15" y="0"/>
                  <a:pt x="14" y="2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3"/>
                </a:cubicBezTo>
                <a:cubicBezTo>
                  <a:pt x="12" y="3"/>
                  <a:pt x="11" y="4"/>
                  <a:pt x="11" y="5"/>
                </a:cubicBezTo>
                <a:cubicBezTo>
                  <a:pt x="11" y="6"/>
                  <a:pt x="12" y="7"/>
                  <a:pt x="14" y="7"/>
                </a:cubicBezTo>
                <a:cubicBezTo>
                  <a:pt x="14" y="7"/>
                  <a:pt x="14" y="7"/>
                  <a:pt x="14" y="7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5"/>
                  <a:pt x="14" y="15"/>
                  <a:pt x="14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3"/>
                  <a:pt x="7" y="12"/>
                  <a:pt x="5" y="12"/>
                </a:cubicBezTo>
                <a:cubicBezTo>
                  <a:pt x="4" y="12"/>
                  <a:pt x="3" y="13"/>
                  <a:pt x="3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2" y="15"/>
                  <a:pt x="0" y="16"/>
                  <a:pt x="0" y="17"/>
                </a:cubicBezTo>
                <a:cubicBezTo>
                  <a:pt x="0" y="18"/>
                  <a:pt x="2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20"/>
                  <a:pt x="3" y="20"/>
                  <a:pt x="3" y="20"/>
                </a:cubicBezTo>
                <a:cubicBezTo>
                  <a:pt x="3" y="21"/>
                  <a:pt x="4" y="22"/>
                  <a:pt x="5" y="22"/>
                </a:cubicBezTo>
                <a:cubicBezTo>
                  <a:pt x="7" y="22"/>
                  <a:pt x="7" y="21"/>
                  <a:pt x="7" y="20"/>
                </a:cubicBezTo>
                <a:cubicBezTo>
                  <a:pt x="7" y="19"/>
                  <a:pt x="7" y="19"/>
                  <a:pt x="7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21"/>
                  <a:pt x="14" y="21"/>
                  <a:pt x="14" y="21"/>
                </a:cubicBezTo>
                <a:close/>
              </a:path>
            </a:pathLst>
          </a:custGeom>
          <a:solidFill>
            <a:srgbClr val="F2120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 39"/>
          <p:cNvSpPr>
            <a:spLocks/>
          </p:cNvSpPr>
          <p:nvPr userDrawn="1"/>
        </p:nvSpPr>
        <p:spPr bwMode="auto">
          <a:xfrm>
            <a:off x="11534957" y="359278"/>
            <a:ext cx="297191" cy="377755"/>
          </a:xfrm>
          <a:custGeom>
            <a:avLst/>
            <a:gdLst>
              <a:gd name="T0" fmla="*/ 70 w 70"/>
              <a:gd name="T1" fmla="*/ 0 h 89"/>
              <a:gd name="T2" fmla="*/ 70 w 70"/>
              <a:gd name="T3" fmla="*/ 55 h 89"/>
              <a:gd name="T4" fmla="*/ 37 w 70"/>
              <a:gd name="T5" fmla="*/ 89 h 89"/>
              <a:gd name="T6" fmla="*/ 0 w 70"/>
              <a:gd name="T7" fmla="*/ 55 h 89"/>
              <a:gd name="T8" fmla="*/ 0 w 70"/>
              <a:gd name="T9" fmla="*/ 0 h 89"/>
              <a:gd name="T10" fmla="*/ 16 w 70"/>
              <a:gd name="T11" fmla="*/ 0 h 89"/>
              <a:gd name="T12" fmla="*/ 16 w 70"/>
              <a:gd name="T13" fmla="*/ 56 h 89"/>
              <a:gd name="T14" fmla="*/ 38 w 70"/>
              <a:gd name="T15" fmla="*/ 81 h 89"/>
              <a:gd name="T16" fmla="*/ 60 w 70"/>
              <a:gd name="T17" fmla="*/ 56 h 89"/>
              <a:gd name="T18" fmla="*/ 60 w 70"/>
              <a:gd name="T19" fmla="*/ 0 h 89"/>
              <a:gd name="T20" fmla="*/ 70 w 70"/>
              <a:gd name="T21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0" h="89">
                <a:moveTo>
                  <a:pt x="70" y="0"/>
                </a:moveTo>
                <a:cubicBezTo>
                  <a:pt x="70" y="55"/>
                  <a:pt x="70" y="55"/>
                  <a:pt x="70" y="55"/>
                </a:cubicBezTo>
                <a:cubicBezTo>
                  <a:pt x="70" y="84"/>
                  <a:pt x="47" y="89"/>
                  <a:pt x="37" y="89"/>
                </a:cubicBezTo>
                <a:cubicBezTo>
                  <a:pt x="19" y="89"/>
                  <a:pt x="0" y="83"/>
                  <a:pt x="0" y="55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6"/>
                  <a:pt x="16" y="56"/>
                  <a:pt x="16" y="56"/>
                </a:cubicBezTo>
                <a:cubicBezTo>
                  <a:pt x="16" y="72"/>
                  <a:pt x="24" y="81"/>
                  <a:pt x="38" y="81"/>
                </a:cubicBezTo>
                <a:cubicBezTo>
                  <a:pt x="50" y="81"/>
                  <a:pt x="60" y="73"/>
                  <a:pt x="60" y="56"/>
                </a:cubicBezTo>
                <a:cubicBezTo>
                  <a:pt x="60" y="0"/>
                  <a:pt x="60" y="0"/>
                  <a:pt x="60" y="0"/>
                </a:cubicBezTo>
                <a:cubicBezTo>
                  <a:pt x="70" y="0"/>
                  <a:pt x="70" y="0"/>
                  <a:pt x="70" y="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0"/>
          <p:cNvSpPr>
            <a:spLocks/>
          </p:cNvSpPr>
          <p:nvPr userDrawn="1"/>
        </p:nvSpPr>
        <p:spPr bwMode="auto">
          <a:xfrm>
            <a:off x="11133928" y="355697"/>
            <a:ext cx="347320" cy="381336"/>
          </a:xfrm>
          <a:custGeom>
            <a:avLst/>
            <a:gdLst>
              <a:gd name="T0" fmla="*/ 47 w 82"/>
              <a:gd name="T1" fmla="*/ 90 h 90"/>
              <a:gd name="T2" fmla="*/ 0 w 82"/>
              <a:gd name="T3" fmla="*/ 46 h 90"/>
              <a:gd name="T4" fmla="*/ 49 w 82"/>
              <a:gd name="T5" fmla="*/ 0 h 90"/>
              <a:gd name="T6" fmla="*/ 75 w 82"/>
              <a:gd name="T7" fmla="*/ 10 h 90"/>
              <a:gd name="T8" fmla="*/ 82 w 82"/>
              <a:gd name="T9" fmla="*/ 21 h 90"/>
              <a:gd name="T10" fmla="*/ 73 w 82"/>
              <a:gd name="T11" fmla="*/ 30 h 90"/>
              <a:gd name="T12" fmla="*/ 64 w 82"/>
              <a:gd name="T13" fmla="*/ 21 h 90"/>
              <a:gd name="T14" fmla="*/ 67 w 82"/>
              <a:gd name="T15" fmla="*/ 15 h 90"/>
              <a:gd name="T16" fmla="*/ 49 w 82"/>
              <a:gd name="T17" fmla="*/ 8 h 90"/>
              <a:gd name="T18" fmla="*/ 16 w 82"/>
              <a:gd name="T19" fmla="*/ 45 h 90"/>
              <a:gd name="T20" fmla="*/ 51 w 82"/>
              <a:gd name="T21" fmla="*/ 83 h 90"/>
              <a:gd name="T22" fmla="*/ 79 w 82"/>
              <a:gd name="T23" fmla="*/ 72 h 90"/>
              <a:gd name="T24" fmla="*/ 82 w 82"/>
              <a:gd name="T25" fmla="*/ 76 h 90"/>
              <a:gd name="T26" fmla="*/ 47 w 82"/>
              <a:gd name="T2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" h="90">
                <a:moveTo>
                  <a:pt x="47" y="90"/>
                </a:moveTo>
                <a:cubicBezTo>
                  <a:pt x="18" y="90"/>
                  <a:pt x="0" y="70"/>
                  <a:pt x="0" y="46"/>
                </a:cubicBezTo>
                <a:cubicBezTo>
                  <a:pt x="0" y="22"/>
                  <a:pt x="19" y="0"/>
                  <a:pt x="49" y="0"/>
                </a:cubicBezTo>
                <a:cubicBezTo>
                  <a:pt x="57" y="0"/>
                  <a:pt x="68" y="3"/>
                  <a:pt x="75" y="10"/>
                </a:cubicBezTo>
                <a:cubicBezTo>
                  <a:pt x="79" y="13"/>
                  <a:pt x="82" y="17"/>
                  <a:pt x="82" y="21"/>
                </a:cubicBezTo>
                <a:cubicBezTo>
                  <a:pt x="82" y="26"/>
                  <a:pt x="78" y="30"/>
                  <a:pt x="73" y="30"/>
                </a:cubicBezTo>
                <a:cubicBezTo>
                  <a:pt x="68" y="30"/>
                  <a:pt x="64" y="26"/>
                  <a:pt x="64" y="21"/>
                </a:cubicBezTo>
                <a:cubicBezTo>
                  <a:pt x="64" y="19"/>
                  <a:pt x="65" y="17"/>
                  <a:pt x="67" y="15"/>
                </a:cubicBezTo>
                <a:cubicBezTo>
                  <a:pt x="63" y="10"/>
                  <a:pt x="55" y="8"/>
                  <a:pt x="49" y="8"/>
                </a:cubicBezTo>
                <a:cubicBezTo>
                  <a:pt x="28" y="8"/>
                  <a:pt x="16" y="27"/>
                  <a:pt x="16" y="45"/>
                </a:cubicBezTo>
                <a:cubicBezTo>
                  <a:pt x="16" y="65"/>
                  <a:pt x="30" y="83"/>
                  <a:pt x="51" y="83"/>
                </a:cubicBezTo>
                <a:cubicBezTo>
                  <a:pt x="61" y="83"/>
                  <a:pt x="70" y="78"/>
                  <a:pt x="79" y="72"/>
                </a:cubicBezTo>
                <a:cubicBezTo>
                  <a:pt x="82" y="76"/>
                  <a:pt x="82" y="76"/>
                  <a:pt x="82" y="76"/>
                </a:cubicBezTo>
                <a:cubicBezTo>
                  <a:pt x="73" y="86"/>
                  <a:pt x="59" y="90"/>
                  <a:pt x="47" y="90"/>
                </a:cubicBez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41"/>
          <p:cNvSpPr>
            <a:spLocks noEditPoints="1"/>
          </p:cNvSpPr>
          <p:nvPr userDrawn="1"/>
        </p:nvSpPr>
        <p:spPr bwMode="auto">
          <a:xfrm>
            <a:off x="10790189" y="359278"/>
            <a:ext cx="338368" cy="372384"/>
          </a:xfrm>
          <a:custGeom>
            <a:avLst/>
            <a:gdLst>
              <a:gd name="T0" fmla="*/ 149 w 189"/>
              <a:gd name="T1" fmla="*/ 206 h 208"/>
              <a:gd name="T2" fmla="*/ 189 w 189"/>
              <a:gd name="T3" fmla="*/ 206 h 208"/>
              <a:gd name="T4" fmla="*/ 109 w 189"/>
              <a:gd name="T5" fmla="*/ 0 h 208"/>
              <a:gd name="T6" fmla="*/ 78 w 189"/>
              <a:gd name="T7" fmla="*/ 0 h 208"/>
              <a:gd name="T8" fmla="*/ 0 w 189"/>
              <a:gd name="T9" fmla="*/ 208 h 208"/>
              <a:gd name="T10" fmla="*/ 22 w 189"/>
              <a:gd name="T11" fmla="*/ 208 h 208"/>
              <a:gd name="T12" fmla="*/ 43 w 189"/>
              <a:gd name="T13" fmla="*/ 147 h 208"/>
              <a:gd name="T14" fmla="*/ 128 w 189"/>
              <a:gd name="T15" fmla="*/ 147 h 208"/>
              <a:gd name="T16" fmla="*/ 149 w 189"/>
              <a:gd name="T17" fmla="*/ 206 h 208"/>
              <a:gd name="T18" fmla="*/ 149 w 189"/>
              <a:gd name="T19" fmla="*/ 206 h 208"/>
              <a:gd name="T20" fmla="*/ 50 w 189"/>
              <a:gd name="T21" fmla="*/ 130 h 208"/>
              <a:gd name="T22" fmla="*/ 85 w 189"/>
              <a:gd name="T23" fmla="*/ 33 h 208"/>
              <a:gd name="T24" fmla="*/ 121 w 189"/>
              <a:gd name="T25" fmla="*/ 130 h 208"/>
              <a:gd name="T26" fmla="*/ 50 w 189"/>
              <a:gd name="T27" fmla="*/ 130 h 208"/>
              <a:gd name="T28" fmla="*/ 50 w 189"/>
              <a:gd name="T29" fmla="*/ 130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9" h="208">
                <a:moveTo>
                  <a:pt x="149" y="206"/>
                </a:moveTo>
                <a:lnTo>
                  <a:pt x="189" y="206"/>
                </a:lnTo>
                <a:lnTo>
                  <a:pt x="109" y="0"/>
                </a:lnTo>
                <a:lnTo>
                  <a:pt x="78" y="0"/>
                </a:lnTo>
                <a:lnTo>
                  <a:pt x="0" y="208"/>
                </a:lnTo>
                <a:lnTo>
                  <a:pt x="22" y="208"/>
                </a:lnTo>
                <a:lnTo>
                  <a:pt x="43" y="147"/>
                </a:lnTo>
                <a:lnTo>
                  <a:pt x="128" y="147"/>
                </a:lnTo>
                <a:lnTo>
                  <a:pt x="149" y="206"/>
                </a:lnTo>
                <a:lnTo>
                  <a:pt x="149" y="206"/>
                </a:lnTo>
                <a:close/>
                <a:moveTo>
                  <a:pt x="50" y="130"/>
                </a:moveTo>
                <a:lnTo>
                  <a:pt x="85" y="33"/>
                </a:lnTo>
                <a:lnTo>
                  <a:pt x="121" y="130"/>
                </a:lnTo>
                <a:lnTo>
                  <a:pt x="50" y="130"/>
                </a:lnTo>
                <a:lnTo>
                  <a:pt x="50" y="130"/>
                </a:lnTo>
                <a:close/>
              </a:path>
            </a:pathLst>
          </a:custGeom>
          <a:solidFill>
            <a:srgbClr val="3D0F5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1120889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5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1871028"/>
            <a:ext cx="10517717" cy="3916953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092" y="-12822"/>
            <a:ext cx="11919568" cy="943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 userDrawn="1"/>
        </p:nvSpPr>
        <p:spPr>
          <a:xfrm>
            <a:off x="5761528" y="6229968"/>
            <a:ext cx="6422379" cy="623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929" y="6510471"/>
            <a:ext cx="448128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6A89BA3-132D-40E1-AAB4-CDCD0A14C216}" type="slidenum">
              <a:rPr lang="en-AU" smtClean="0"/>
              <a:pPr/>
              <a:t>‹#›</a:t>
            </a:fld>
            <a:r>
              <a:rPr lang="en-AU"/>
              <a:t>  |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758" y="6510471"/>
            <a:ext cx="3086100" cy="24622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>
              <a:defRPr lang="en-AU" sz="1000" smtClean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Directorate | Office | Faculty | School</a:t>
            </a:r>
          </a:p>
        </p:txBody>
      </p:sp>
    </p:spTree>
    <p:extLst>
      <p:ext uri="{BB962C8B-B14F-4D97-AF65-F5344CB8AC3E}">
        <p14:creationId xmlns:p14="http://schemas.microsoft.com/office/powerpoint/2010/main" val="93194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0" y="-9525"/>
            <a:ext cx="12192000" cy="6875463"/>
            <a:chOff x="0" y="0"/>
            <a:chExt cx="7680" cy="433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768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0" y="310"/>
              <a:ext cx="3840" cy="4019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8C8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3840" y="3"/>
              <a:ext cx="3840" cy="4331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6565" y="232"/>
              <a:ext cx="187" cy="240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6600" y="262"/>
              <a:ext cx="117" cy="154"/>
            </a:xfrm>
            <a:custGeom>
              <a:avLst/>
              <a:gdLst>
                <a:gd name="T0" fmla="*/ 0 w 117"/>
                <a:gd name="T1" fmla="*/ 77 h 154"/>
                <a:gd name="T2" fmla="*/ 59 w 117"/>
                <a:gd name="T3" fmla="*/ 0 h 154"/>
                <a:gd name="T4" fmla="*/ 117 w 117"/>
                <a:gd name="T5" fmla="*/ 77 h 154"/>
                <a:gd name="T6" fmla="*/ 59 w 117"/>
                <a:gd name="T7" fmla="*/ 154 h 154"/>
                <a:gd name="T8" fmla="*/ 0 w 117"/>
                <a:gd name="T9" fmla="*/ 77 h 154"/>
                <a:gd name="T10" fmla="*/ 0 w 117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4">
                  <a:moveTo>
                    <a:pt x="0" y="77"/>
                  </a:moveTo>
                  <a:lnTo>
                    <a:pt x="59" y="0"/>
                  </a:lnTo>
                  <a:lnTo>
                    <a:pt x="117" y="77"/>
                  </a:lnTo>
                  <a:lnTo>
                    <a:pt x="59" y="154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6616" y="294"/>
              <a:ext cx="85" cy="101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6565" y="510"/>
              <a:ext cx="35" cy="34"/>
            </a:xfrm>
            <a:custGeom>
              <a:avLst/>
              <a:gdLst>
                <a:gd name="T0" fmla="*/ 22 w 35"/>
                <a:gd name="T1" fmla="*/ 0 h 34"/>
                <a:gd name="T2" fmla="*/ 16 w 35"/>
                <a:gd name="T3" fmla="*/ 0 h 34"/>
                <a:gd name="T4" fmla="*/ 0 w 35"/>
                <a:gd name="T5" fmla="*/ 34 h 34"/>
                <a:gd name="T6" fmla="*/ 6 w 35"/>
                <a:gd name="T7" fmla="*/ 34 h 34"/>
                <a:gd name="T8" fmla="*/ 8 w 35"/>
                <a:gd name="T9" fmla="*/ 26 h 34"/>
                <a:gd name="T10" fmla="*/ 27 w 35"/>
                <a:gd name="T11" fmla="*/ 26 h 34"/>
                <a:gd name="T12" fmla="*/ 30 w 35"/>
                <a:gd name="T13" fmla="*/ 34 h 34"/>
                <a:gd name="T14" fmla="*/ 35 w 35"/>
                <a:gd name="T15" fmla="*/ 34 h 34"/>
                <a:gd name="T16" fmla="*/ 22 w 35"/>
                <a:gd name="T17" fmla="*/ 0 h 34"/>
                <a:gd name="T18" fmla="*/ 22 w 35"/>
                <a:gd name="T19" fmla="*/ 0 h 34"/>
                <a:gd name="T20" fmla="*/ 22 w 35"/>
                <a:gd name="T21" fmla="*/ 0 h 34"/>
                <a:gd name="T22" fmla="*/ 24 w 35"/>
                <a:gd name="T23" fmla="*/ 21 h 34"/>
                <a:gd name="T24" fmla="*/ 11 w 35"/>
                <a:gd name="T25" fmla="*/ 21 h 34"/>
                <a:gd name="T26" fmla="*/ 19 w 35"/>
                <a:gd name="T27" fmla="*/ 5 h 34"/>
                <a:gd name="T28" fmla="*/ 24 w 35"/>
                <a:gd name="T29" fmla="*/ 21 h 34"/>
                <a:gd name="T30" fmla="*/ 24 w 35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6603" y="510"/>
              <a:ext cx="26" cy="34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6637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6667" y="510"/>
              <a:ext cx="26" cy="34"/>
            </a:xfrm>
            <a:custGeom>
              <a:avLst/>
              <a:gdLst>
                <a:gd name="T0" fmla="*/ 0 w 26"/>
                <a:gd name="T1" fmla="*/ 5 h 34"/>
                <a:gd name="T2" fmla="*/ 10 w 26"/>
                <a:gd name="T3" fmla="*/ 5 h 34"/>
                <a:gd name="T4" fmla="*/ 10 w 26"/>
                <a:gd name="T5" fmla="*/ 34 h 34"/>
                <a:gd name="T6" fmla="*/ 16 w 26"/>
                <a:gd name="T7" fmla="*/ 34 h 34"/>
                <a:gd name="T8" fmla="*/ 16 w 26"/>
                <a:gd name="T9" fmla="*/ 5 h 34"/>
                <a:gd name="T10" fmla="*/ 26 w 26"/>
                <a:gd name="T11" fmla="*/ 5 h 34"/>
                <a:gd name="T12" fmla="*/ 26 w 26"/>
                <a:gd name="T13" fmla="*/ 0 h 34"/>
                <a:gd name="T14" fmla="*/ 0 w 26"/>
                <a:gd name="T15" fmla="*/ 0 h 34"/>
                <a:gd name="T16" fmla="*/ 0 w 26"/>
                <a:gd name="T17" fmla="*/ 5 h 34"/>
                <a:gd name="T18" fmla="*/ 0 w 26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0" y="5"/>
                  </a:moveTo>
                  <a:lnTo>
                    <a:pt x="10" y="5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6699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6731" y="510"/>
              <a:ext cx="34" cy="34"/>
            </a:xfrm>
            <a:custGeom>
              <a:avLst/>
              <a:gdLst>
                <a:gd name="T0" fmla="*/ 21 w 34"/>
                <a:gd name="T1" fmla="*/ 0 h 34"/>
                <a:gd name="T2" fmla="*/ 16 w 34"/>
                <a:gd name="T3" fmla="*/ 0 h 34"/>
                <a:gd name="T4" fmla="*/ 0 w 34"/>
                <a:gd name="T5" fmla="*/ 34 h 34"/>
                <a:gd name="T6" fmla="*/ 5 w 34"/>
                <a:gd name="T7" fmla="*/ 34 h 34"/>
                <a:gd name="T8" fmla="*/ 8 w 34"/>
                <a:gd name="T9" fmla="*/ 26 h 34"/>
                <a:gd name="T10" fmla="*/ 26 w 34"/>
                <a:gd name="T11" fmla="*/ 26 h 34"/>
                <a:gd name="T12" fmla="*/ 29 w 34"/>
                <a:gd name="T13" fmla="*/ 34 h 34"/>
                <a:gd name="T14" fmla="*/ 34 w 34"/>
                <a:gd name="T15" fmla="*/ 34 h 34"/>
                <a:gd name="T16" fmla="*/ 21 w 34"/>
                <a:gd name="T17" fmla="*/ 0 h 34"/>
                <a:gd name="T18" fmla="*/ 21 w 34"/>
                <a:gd name="T19" fmla="*/ 0 h 34"/>
                <a:gd name="T20" fmla="*/ 21 w 34"/>
                <a:gd name="T21" fmla="*/ 0 h 34"/>
                <a:gd name="T22" fmla="*/ 24 w 34"/>
                <a:gd name="T23" fmla="*/ 21 h 34"/>
                <a:gd name="T24" fmla="*/ 10 w 34"/>
                <a:gd name="T25" fmla="*/ 21 h 34"/>
                <a:gd name="T26" fmla="*/ 18 w 34"/>
                <a:gd name="T27" fmla="*/ 5 h 34"/>
                <a:gd name="T28" fmla="*/ 24 w 34"/>
                <a:gd name="T29" fmla="*/ 21 h 34"/>
                <a:gd name="T30" fmla="*/ 24 w 34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9" y="34"/>
                  </a:lnTo>
                  <a:lnTo>
                    <a:pt x="34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4" y="21"/>
                  </a:moveTo>
                  <a:lnTo>
                    <a:pt x="10" y="21"/>
                  </a:lnTo>
                  <a:lnTo>
                    <a:pt x="18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71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6797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6808" y="510"/>
              <a:ext cx="37" cy="34"/>
            </a:xfrm>
            <a:custGeom>
              <a:avLst/>
              <a:gdLst>
                <a:gd name="T0" fmla="*/ 21 w 37"/>
                <a:gd name="T1" fmla="*/ 0 h 34"/>
                <a:gd name="T2" fmla="*/ 16 w 37"/>
                <a:gd name="T3" fmla="*/ 0 h 34"/>
                <a:gd name="T4" fmla="*/ 0 w 37"/>
                <a:gd name="T5" fmla="*/ 34 h 34"/>
                <a:gd name="T6" fmla="*/ 8 w 37"/>
                <a:gd name="T7" fmla="*/ 34 h 34"/>
                <a:gd name="T8" fmla="*/ 11 w 37"/>
                <a:gd name="T9" fmla="*/ 26 h 34"/>
                <a:gd name="T10" fmla="*/ 27 w 37"/>
                <a:gd name="T11" fmla="*/ 26 h 34"/>
                <a:gd name="T12" fmla="*/ 29 w 37"/>
                <a:gd name="T13" fmla="*/ 34 h 34"/>
                <a:gd name="T14" fmla="*/ 37 w 37"/>
                <a:gd name="T15" fmla="*/ 34 h 34"/>
                <a:gd name="T16" fmla="*/ 21 w 37"/>
                <a:gd name="T17" fmla="*/ 0 h 34"/>
                <a:gd name="T18" fmla="*/ 21 w 37"/>
                <a:gd name="T19" fmla="*/ 0 h 34"/>
                <a:gd name="T20" fmla="*/ 21 w 37"/>
                <a:gd name="T21" fmla="*/ 0 h 34"/>
                <a:gd name="T22" fmla="*/ 27 w 37"/>
                <a:gd name="T23" fmla="*/ 21 h 34"/>
                <a:gd name="T24" fmla="*/ 13 w 37"/>
                <a:gd name="T25" fmla="*/ 21 h 34"/>
                <a:gd name="T26" fmla="*/ 19 w 37"/>
                <a:gd name="T27" fmla="*/ 5 h 34"/>
                <a:gd name="T28" fmla="*/ 27 w 37"/>
                <a:gd name="T29" fmla="*/ 21 h 34"/>
                <a:gd name="T30" fmla="*/ 27 w 3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29" y="34"/>
                  </a:lnTo>
                  <a:lnTo>
                    <a:pt x="37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7" y="21"/>
                  </a:moveTo>
                  <a:lnTo>
                    <a:pt x="13" y="21"/>
                  </a:lnTo>
                  <a:lnTo>
                    <a:pt x="19" y="5"/>
                  </a:lnTo>
                  <a:lnTo>
                    <a:pt x="27" y="21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6851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6901" y="510"/>
              <a:ext cx="32" cy="34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6933" y="510"/>
              <a:ext cx="38" cy="34"/>
            </a:xfrm>
            <a:custGeom>
              <a:avLst/>
              <a:gdLst>
                <a:gd name="T0" fmla="*/ 22 w 38"/>
                <a:gd name="T1" fmla="*/ 0 h 34"/>
                <a:gd name="T2" fmla="*/ 16 w 38"/>
                <a:gd name="T3" fmla="*/ 0 h 34"/>
                <a:gd name="T4" fmla="*/ 0 w 38"/>
                <a:gd name="T5" fmla="*/ 34 h 34"/>
                <a:gd name="T6" fmla="*/ 6 w 38"/>
                <a:gd name="T7" fmla="*/ 34 h 34"/>
                <a:gd name="T8" fmla="*/ 11 w 38"/>
                <a:gd name="T9" fmla="*/ 26 h 34"/>
                <a:gd name="T10" fmla="*/ 27 w 38"/>
                <a:gd name="T11" fmla="*/ 26 h 34"/>
                <a:gd name="T12" fmla="*/ 30 w 38"/>
                <a:gd name="T13" fmla="*/ 34 h 34"/>
                <a:gd name="T14" fmla="*/ 38 w 38"/>
                <a:gd name="T15" fmla="*/ 34 h 34"/>
                <a:gd name="T16" fmla="*/ 22 w 38"/>
                <a:gd name="T17" fmla="*/ 0 h 34"/>
                <a:gd name="T18" fmla="*/ 22 w 38"/>
                <a:gd name="T19" fmla="*/ 0 h 34"/>
                <a:gd name="T20" fmla="*/ 22 w 38"/>
                <a:gd name="T21" fmla="*/ 0 h 34"/>
                <a:gd name="T22" fmla="*/ 24 w 38"/>
                <a:gd name="T23" fmla="*/ 21 h 34"/>
                <a:gd name="T24" fmla="*/ 11 w 38"/>
                <a:gd name="T25" fmla="*/ 21 h 34"/>
                <a:gd name="T26" fmla="*/ 19 w 38"/>
                <a:gd name="T27" fmla="*/ 5 h 34"/>
                <a:gd name="T28" fmla="*/ 24 w 38"/>
                <a:gd name="T29" fmla="*/ 21 h 34"/>
                <a:gd name="T30" fmla="*/ 24 w 38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6968" y="510"/>
              <a:ext cx="27" cy="34"/>
            </a:xfrm>
            <a:custGeom>
              <a:avLst/>
              <a:gdLst>
                <a:gd name="T0" fmla="*/ 0 w 27"/>
                <a:gd name="T1" fmla="*/ 5 h 34"/>
                <a:gd name="T2" fmla="*/ 11 w 27"/>
                <a:gd name="T3" fmla="*/ 5 h 34"/>
                <a:gd name="T4" fmla="*/ 11 w 27"/>
                <a:gd name="T5" fmla="*/ 34 h 34"/>
                <a:gd name="T6" fmla="*/ 16 w 27"/>
                <a:gd name="T7" fmla="*/ 34 h 34"/>
                <a:gd name="T8" fmla="*/ 16 w 27"/>
                <a:gd name="T9" fmla="*/ 5 h 34"/>
                <a:gd name="T10" fmla="*/ 27 w 27"/>
                <a:gd name="T11" fmla="*/ 5 h 34"/>
                <a:gd name="T12" fmla="*/ 27 w 27"/>
                <a:gd name="T13" fmla="*/ 0 h 34"/>
                <a:gd name="T14" fmla="*/ 0 w 27"/>
                <a:gd name="T15" fmla="*/ 0 h 34"/>
                <a:gd name="T16" fmla="*/ 0 w 27"/>
                <a:gd name="T17" fmla="*/ 5 h 34"/>
                <a:gd name="T18" fmla="*/ 0 w 27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0" y="5"/>
                  </a:move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7000" y="510"/>
              <a:ext cx="29" cy="34"/>
            </a:xfrm>
            <a:custGeom>
              <a:avLst/>
              <a:gdLst>
                <a:gd name="T0" fmla="*/ 24 w 29"/>
                <a:gd name="T1" fmla="*/ 13 h 34"/>
                <a:gd name="T2" fmla="*/ 5 w 29"/>
                <a:gd name="T3" fmla="*/ 13 h 34"/>
                <a:gd name="T4" fmla="*/ 5 w 29"/>
                <a:gd name="T5" fmla="*/ 0 h 34"/>
                <a:gd name="T6" fmla="*/ 0 w 29"/>
                <a:gd name="T7" fmla="*/ 0 h 34"/>
                <a:gd name="T8" fmla="*/ 0 w 29"/>
                <a:gd name="T9" fmla="*/ 34 h 34"/>
                <a:gd name="T10" fmla="*/ 5 w 29"/>
                <a:gd name="T11" fmla="*/ 34 h 34"/>
                <a:gd name="T12" fmla="*/ 5 w 29"/>
                <a:gd name="T13" fmla="*/ 18 h 34"/>
                <a:gd name="T14" fmla="*/ 24 w 29"/>
                <a:gd name="T15" fmla="*/ 18 h 34"/>
                <a:gd name="T16" fmla="*/ 24 w 29"/>
                <a:gd name="T17" fmla="*/ 34 h 34"/>
                <a:gd name="T18" fmla="*/ 29 w 29"/>
                <a:gd name="T19" fmla="*/ 34 h 34"/>
                <a:gd name="T20" fmla="*/ 29 w 29"/>
                <a:gd name="T21" fmla="*/ 0 h 34"/>
                <a:gd name="T22" fmla="*/ 24 w 29"/>
                <a:gd name="T23" fmla="*/ 0 h 34"/>
                <a:gd name="T24" fmla="*/ 24 w 29"/>
                <a:gd name="T25" fmla="*/ 13 h 34"/>
                <a:gd name="T26" fmla="*/ 24 w 29"/>
                <a:gd name="T2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4">
                  <a:moveTo>
                    <a:pt x="24" y="13"/>
                  </a:move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8"/>
                  </a:lnTo>
                  <a:lnTo>
                    <a:pt x="24" y="18"/>
                  </a:lnTo>
                  <a:lnTo>
                    <a:pt x="24" y="34"/>
                  </a:lnTo>
                  <a:lnTo>
                    <a:pt x="29" y="34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7035" y="510"/>
              <a:ext cx="34" cy="34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7075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 userDrawn="1"/>
          </p:nvSpPr>
          <p:spPr bwMode="auto">
            <a:xfrm>
              <a:off x="7101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 userDrawn="1"/>
          </p:nvSpPr>
          <p:spPr bwMode="auto">
            <a:xfrm>
              <a:off x="7115" y="510"/>
              <a:ext cx="29" cy="34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7165" y="510"/>
              <a:ext cx="30" cy="34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 userDrawn="1"/>
          </p:nvSpPr>
          <p:spPr bwMode="auto">
            <a:xfrm>
              <a:off x="7203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 userDrawn="1"/>
          </p:nvSpPr>
          <p:spPr bwMode="auto">
            <a:xfrm>
              <a:off x="7240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 userDrawn="1"/>
          </p:nvSpPr>
          <p:spPr bwMode="auto">
            <a:xfrm>
              <a:off x="7251" y="510"/>
              <a:ext cx="32" cy="34"/>
            </a:xfrm>
            <a:custGeom>
              <a:avLst/>
              <a:gdLst>
                <a:gd name="T0" fmla="*/ 5 w 32"/>
                <a:gd name="T1" fmla="*/ 0 h 34"/>
                <a:gd name="T2" fmla="*/ 0 w 32"/>
                <a:gd name="T3" fmla="*/ 0 h 34"/>
                <a:gd name="T4" fmla="*/ 13 w 32"/>
                <a:gd name="T5" fmla="*/ 34 h 34"/>
                <a:gd name="T6" fmla="*/ 18 w 32"/>
                <a:gd name="T7" fmla="*/ 34 h 34"/>
                <a:gd name="T8" fmla="*/ 32 w 32"/>
                <a:gd name="T9" fmla="*/ 0 h 34"/>
                <a:gd name="T10" fmla="*/ 26 w 32"/>
                <a:gd name="T11" fmla="*/ 0 h 34"/>
                <a:gd name="T12" fmla="*/ 16 w 32"/>
                <a:gd name="T13" fmla="*/ 26 h 34"/>
                <a:gd name="T14" fmla="*/ 5 w 32"/>
                <a:gd name="T15" fmla="*/ 0 h 34"/>
                <a:gd name="T16" fmla="*/ 5 w 32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4">
                  <a:moveTo>
                    <a:pt x="5" y="0"/>
                  </a:moveTo>
                  <a:lnTo>
                    <a:pt x="0" y="0"/>
                  </a:lnTo>
                  <a:lnTo>
                    <a:pt x="13" y="34"/>
                  </a:lnTo>
                  <a:lnTo>
                    <a:pt x="18" y="34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 userDrawn="1"/>
          </p:nvSpPr>
          <p:spPr bwMode="auto">
            <a:xfrm>
              <a:off x="7288" y="510"/>
              <a:ext cx="24" cy="34"/>
            </a:xfrm>
            <a:custGeom>
              <a:avLst/>
              <a:gdLst>
                <a:gd name="T0" fmla="*/ 5 w 24"/>
                <a:gd name="T1" fmla="*/ 18 h 34"/>
                <a:gd name="T2" fmla="*/ 24 w 24"/>
                <a:gd name="T3" fmla="*/ 18 h 34"/>
                <a:gd name="T4" fmla="*/ 24 w 24"/>
                <a:gd name="T5" fmla="*/ 13 h 34"/>
                <a:gd name="T6" fmla="*/ 5 w 24"/>
                <a:gd name="T7" fmla="*/ 13 h 34"/>
                <a:gd name="T8" fmla="*/ 5 w 24"/>
                <a:gd name="T9" fmla="*/ 5 h 34"/>
                <a:gd name="T10" fmla="*/ 24 w 24"/>
                <a:gd name="T11" fmla="*/ 5 h 34"/>
                <a:gd name="T12" fmla="*/ 24 w 24"/>
                <a:gd name="T13" fmla="*/ 0 h 34"/>
                <a:gd name="T14" fmla="*/ 0 w 24"/>
                <a:gd name="T15" fmla="*/ 0 h 34"/>
                <a:gd name="T16" fmla="*/ 0 w 24"/>
                <a:gd name="T17" fmla="*/ 34 h 34"/>
                <a:gd name="T18" fmla="*/ 24 w 24"/>
                <a:gd name="T19" fmla="*/ 34 h 34"/>
                <a:gd name="T20" fmla="*/ 24 w 24"/>
                <a:gd name="T21" fmla="*/ 29 h 34"/>
                <a:gd name="T22" fmla="*/ 5 w 24"/>
                <a:gd name="T23" fmla="*/ 29 h 34"/>
                <a:gd name="T24" fmla="*/ 5 w 24"/>
                <a:gd name="T25" fmla="*/ 18 h 34"/>
                <a:gd name="T26" fmla="*/ 5 w 24"/>
                <a:gd name="T2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4">
                  <a:moveTo>
                    <a:pt x="5" y="18"/>
                  </a:moveTo>
                  <a:lnTo>
                    <a:pt x="24" y="18"/>
                  </a:lnTo>
                  <a:lnTo>
                    <a:pt x="24" y="13"/>
                  </a:lnTo>
                  <a:lnTo>
                    <a:pt x="5" y="13"/>
                  </a:lnTo>
                  <a:lnTo>
                    <a:pt x="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Freeform 33"/>
            <p:cNvSpPr>
              <a:spLocks noEditPoints="1"/>
            </p:cNvSpPr>
            <p:nvPr userDrawn="1"/>
          </p:nvSpPr>
          <p:spPr bwMode="auto">
            <a:xfrm>
              <a:off x="7320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 userDrawn="1"/>
          </p:nvSpPr>
          <p:spPr bwMode="auto">
            <a:xfrm>
              <a:off x="7352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Freeform 35"/>
            <p:cNvSpPr>
              <a:spLocks/>
            </p:cNvSpPr>
            <p:nvPr userDrawn="1"/>
          </p:nvSpPr>
          <p:spPr bwMode="auto">
            <a:xfrm>
              <a:off x="7387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 userDrawn="1"/>
          </p:nvSpPr>
          <p:spPr bwMode="auto">
            <a:xfrm>
              <a:off x="7397" y="510"/>
              <a:ext cx="56" cy="34"/>
            </a:xfrm>
            <a:custGeom>
              <a:avLst/>
              <a:gdLst>
                <a:gd name="T0" fmla="*/ 32 w 56"/>
                <a:gd name="T1" fmla="*/ 0 h 34"/>
                <a:gd name="T2" fmla="*/ 0 w 56"/>
                <a:gd name="T3" fmla="*/ 0 h 34"/>
                <a:gd name="T4" fmla="*/ 0 w 56"/>
                <a:gd name="T5" fmla="*/ 5 h 34"/>
                <a:gd name="T6" fmla="*/ 11 w 56"/>
                <a:gd name="T7" fmla="*/ 5 h 34"/>
                <a:gd name="T8" fmla="*/ 11 w 56"/>
                <a:gd name="T9" fmla="*/ 34 h 34"/>
                <a:gd name="T10" fmla="*/ 16 w 56"/>
                <a:gd name="T11" fmla="*/ 34 h 34"/>
                <a:gd name="T12" fmla="*/ 16 w 56"/>
                <a:gd name="T13" fmla="*/ 5 h 34"/>
                <a:gd name="T14" fmla="*/ 27 w 56"/>
                <a:gd name="T15" fmla="*/ 5 h 34"/>
                <a:gd name="T16" fmla="*/ 38 w 56"/>
                <a:gd name="T17" fmla="*/ 21 h 34"/>
                <a:gd name="T18" fmla="*/ 38 w 56"/>
                <a:gd name="T19" fmla="*/ 34 h 34"/>
                <a:gd name="T20" fmla="*/ 43 w 56"/>
                <a:gd name="T21" fmla="*/ 34 h 34"/>
                <a:gd name="T22" fmla="*/ 43 w 56"/>
                <a:gd name="T23" fmla="*/ 21 h 34"/>
                <a:gd name="T24" fmla="*/ 56 w 56"/>
                <a:gd name="T25" fmla="*/ 2 h 34"/>
                <a:gd name="T26" fmla="*/ 56 w 56"/>
                <a:gd name="T27" fmla="*/ 0 h 34"/>
                <a:gd name="T28" fmla="*/ 56 w 56"/>
                <a:gd name="T29" fmla="*/ 0 h 34"/>
                <a:gd name="T30" fmla="*/ 51 w 56"/>
                <a:gd name="T31" fmla="*/ 0 h 34"/>
                <a:gd name="T32" fmla="*/ 40 w 56"/>
                <a:gd name="T33" fmla="*/ 16 h 34"/>
                <a:gd name="T34" fmla="*/ 32 w 56"/>
                <a:gd name="T35" fmla="*/ 0 h 34"/>
                <a:gd name="T36" fmla="*/ 32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3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38" y="21"/>
                  </a:lnTo>
                  <a:lnTo>
                    <a:pt x="38" y="34"/>
                  </a:lnTo>
                  <a:lnTo>
                    <a:pt x="43" y="34"/>
                  </a:lnTo>
                  <a:lnTo>
                    <a:pt x="43" y="21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Freeform 37"/>
            <p:cNvSpPr>
              <a:spLocks/>
            </p:cNvSpPr>
            <p:nvPr userDrawn="1"/>
          </p:nvSpPr>
          <p:spPr bwMode="auto">
            <a:xfrm>
              <a:off x="7267" y="232"/>
              <a:ext cx="186" cy="238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 userDrawn="1"/>
          </p:nvSpPr>
          <p:spPr bwMode="auto">
            <a:xfrm>
              <a:off x="7013" y="230"/>
              <a:ext cx="219" cy="240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Freeform 39"/>
            <p:cNvSpPr>
              <a:spLocks noEditPoints="1"/>
            </p:cNvSpPr>
            <p:nvPr userDrawn="1"/>
          </p:nvSpPr>
          <p:spPr bwMode="auto">
            <a:xfrm>
              <a:off x="6797" y="232"/>
              <a:ext cx="214" cy="235"/>
            </a:xfrm>
            <a:custGeom>
              <a:avLst/>
              <a:gdLst>
                <a:gd name="T0" fmla="*/ 168 w 214"/>
                <a:gd name="T1" fmla="*/ 232 h 235"/>
                <a:gd name="T2" fmla="*/ 214 w 214"/>
                <a:gd name="T3" fmla="*/ 232 h 235"/>
                <a:gd name="T4" fmla="*/ 123 w 214"/>
                <a:gd name="T5" fmla="*/ 0 h 235"/>
                <a:gd name="T6" fmla="*/ 88 w 214"/>
                <a:gd name="T7" fmla="*/ 0 h 235"/>
                <a:gd name="T8" fmla="*/ 0 w 214"/>
                <a:gd name="T9" fmla="*/ 235 h 235"/>
                <a:gd name="T10" fmla="*/ 24 w 214"/>
                <a:gd name="T11" fmla="*/ 235 h 235"/>
                <a:gd name="T12" fmla="*/ 48 w 214"/>
                <a:gd name="T13" fmla="*/ 166 h 235"/>
                <a:gd name="T14" fmla="*/ 144 w 214"/>
                <a:gd name="T15" fmla="*/ 166 h 235"/>
                <a:gd name="T16" fmla="*/ 168 w 214"/>
                <a:gd name="T17" fmla="*/ 232 h 235"/>
                <a:gd name="T18" fmla="*/ 168 w 214"/>
                <a:gd name="T19" fmla="*/ 232 h 235"/>
                <a:gd name="T20" fmla="*/ 56 w 214"/>
                <a:gd name="T21" fmla="*/ 147 h 235"/>
                <a:gd name="T22" fmla="*/ 96 w 214"/>
                <a:gd name="T23" fmla="*/ 38 h 235"/>
                <a:gd name="T24" fmla="*/ 136 w 214"/>
                <a:gd name="T25" fmla="*/ 147 h 235"/>
                <a:gd name="T26" fmla="*/ 56 w 214"/>
                <a:gd name="T27" fmla="*/ 147 h 235"/>
                <a:gd name="T28" fmla="*/ 56 w 214"/>
                <a:gd name="T29" fmla="*/ 14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235">
                  <a:moveTo>
                    <a:pt x="168" y="232"/>
                  </a:moveTo>
                  <a:lnTo>
                    <a:pt x="214" y="232"/>
                  </a:lnTo>
                  <a:lnTo>
                    <a:pt x="123" y="0"/>
                  </a:lnTo>
                  <a:lnTo>
                    <a:pt x="88" y="0"/>
                  </a:lnTo>
                  <a:lnTo>
                    <a:pt x="0" y="235"/>
                  </a:lnTo>
                  <a:lnTo>
                    <a:pt x="24" y="235"/>
                  </a:lnTo>
                  <a:lnTo>
                    <a:pt x="48" y="166"/>
                  </a:lnTo>
                  <a:lnTo>
                    <a:pt x="144" y="166"/>
                  </a:lnTo>
                  <a:lnTo>
                    <a:pt x="168" y="232"/>
                  </a:lnTo>
                  <a:lnTo>
                    <a:pt x="168" y="232"/>
                  </a:lnTo>
                  <a:close/>
                  <a:moveTo>
                    <a:pt x="56" y="147"/>
                  </a:moveTo>
                  <a:lnTo>
                    <a:pt x="96" y="38"/>
                  </a:lnTo>
                  <a:lnTo>
                    <a:pt x="136" y="147"/>
                  </a:lnTo>
                  <a:lnTo>
                    <a:pt x="56" y="147"/>
                  </a:lnTo>
                  <a:lnTo>
                    <a:pt x="56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" name="Title 1"/>
          <p:cNvSpPr>
            <a:spLocks noGrp="1"/>
          </p:cNvSpPr>
          <p:nvPr>
            <p:ph type="title" hasCustomPrompt="1"/>
          </p:nvPr>
        </p:nvSpPr>
        <p:spPr>
          <a:xfrm>
            <a:off x="6718300" y="2848654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8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18300" y="3652839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718301" y="53165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8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18301" y="56114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86" name="Picture Placeholder 85"/>
          <p:cNvSpPr>
            <a:spLocks noGrp="1"/>
          </p:cNvSpPr>
          <p:nvPr>
            <p:ph type="pic" sz="quarter" idx="12"/>
          </p:nvPr>
        </p:nvSpPr>
        <p:spPr>
          <a:xfrm>
            <a:off x="0" y="477836"/>
            <a:ext cx="6096000" cy="6367463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28677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0" y="-9525"/>
            <a:ext cx="12192000" cy="6875463"/>
            <a:chOff x="0" y="0"/>
            <a:chExt cx="7680" cy="433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768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0" y="310"/>
              <a:ext cx="3840" cy="4019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8C8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3840" y="3"/>
              <a:ext cx="3840" cy="4331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6565" y="232"/>
              <a:ext cx="187" cy="240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6600" y="262"/>
              <a:ext cx="117" cy="154"/>
            </a:xfrm>
            <a:custGeom>
              <a:avLst/>
              <a:gdLst>
                <a:gd name="T0" fmla="*/ 0 w 117"/>
                <a:gd name="T1" fmla="*/ 77 h 154"/>
                <a:gd name="T2" fmla="*/ 59 w 117"/>
                <a:gd name="T3" fmla="*/ 0 h 154"/>
                <a:gd name="T4" fmla="*/ 117 w 117"/>
                <a:gd name="T5" fmla="*/ 77 h 154"/>
                <a:gd name="T6" fmla="*/ 59 w 117"/>
                <a:gd name="T7" fmla="*/ 154 h 154"/>
                <a:gd name="T8" fmla="*/ 0 w 117"/>
                <a:gd name="T9" fmla="*/ 77 h 154"/>
                <a:gd name="T10" fmla="*/ 0 w 117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4">
                  <a:moveTo>
                    <a:pt x="0" y="77"/>
                  </a:moveTo>
                  <a:lnTo>
                    <a:pt x="59" y="0"/>
                  </a:lnTo>
                  <a:lnTo>
                    <a:pt x="117" y="77"/>
                  </a:lnTo>
                  <a:lnTo>
                    <a:pt x="59" y="154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6616" y="294"/>
              <a:ext cx="85" cy="101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6565" y="510"/>
              <a:ext cx="35" cy="34"/>
            </a:xfrm>
            <a:custGeom>
              <a:avLst/>
              <a:gdLst>
                <a:gd name="T0" fmla="*/ 22 w 35"/>
                <a:gd name="T1" fmla="*/ 0 h 34"/>
                <a:gd name="T2" fmla="*/ 16 w 35"/>
                <a:gd name="T3" fmla="*/ 0 h 34"/>
                <a:gd name="T4" fmla="*/ 0 w 35"/>
                <a:gd name="T5" fmla="*/ 34 h 34"/>
                <a:gd name="T6" fmla="*/ 6 w 35"/>
                <a:gd name="T7" fmla="*/ 34 h 34"/>
                <a:gd name="T8" fmla="*/ 8 w 35"/>
                <a:gd name="T9" fmla="*/ 26 h 34"/>
                <a:gd name="T10" fmla="*/ 27 w 35"/>
                <a:gd name="T11" fmla="*/ 26 h 34"/>
                <a:gd name="T12" fmla="*/ 30 w 35"/>
                <a:gd name="T13" fmla="*/ 34 h 34"/>
                <a:gd name="T14" fmla="*/ 35 w 35"/>
                <a:gd name="T15" fmla="*/ 34 h 34"/>
                <a:gd name="T16" fmla="*/ 22 w 35"/>
                <a:gd name="T17" fmla="*/ 0 h 34"/>
                <a:gd name="T18" fmla="*/ 22 w 35"/>
                <a:gd name="T19" fmla="*/ 0 h 34"/>
                <a:gd name="T20" fmla="*/ 22 w 35"/>
                <a:gd name="T21" fmla="*/ 0 h 34"/>
                <a:gd name="T22" fmla="*/ 24 w 35"/>
                <a:gd name="T23" fmla="*/ 21 h 34"/>
                <a:gd name="T24" fmla="*/ 11 w 35"/>
                <a:gd name="T25" fmla="*/ 21 h 34"/>
                <a:gd name="T26" fmla="*/ 19 w 35"/>
                <a:gd name="T27" fmla="*/ 5 h 34"/>
                <a:gd name="T28" fmla="*/ 24 w 35"/>
                <a:gd name="T29" fmla="*/ 21 h 34"/>
                <a:gd name="T30" fmla="*/ 24 w 35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 userDrawn="1"/>
          </p:nvSpPr>
          <p:spPr bwMode="auto">
            <a:xfrm>
              <a:off x="6603" y="510"/>
              <a:ext cx="26" cy="34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 userDrawn="1"/>
          </p:nvSpPr>
          <p:spPr bwMode="auto">
            <a:xfrm>
              <a:off x="6637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6667" y="510"/>
              <a:ext cx="26" cy="34"/>
            </a:xfrm>
            <a:custGeom>
              <a:avLst/>
              <a:gdLst>
                <a:gd name="T0" fmla="*/ 0 w 26"/>
                <a:gd name="T1" fmla="*/ 5 h 34"/>
                <a:gd name="T2" fmla="*/ 10 w 26"/>
                <a:gd name="T3" fmla="*/ 5 h 34"/>
                <a:gd name="T4" fmla="*/ 10 w 26"/>
                <a:gd name="T5" fmla="*/ 34 h 34"/>
                <a:gd name="T6" fmla="*/ 16 w 26"/>
                <a:gd name="T7" fmla="*/ 34 h 34"/>
                <a:gd name="T8" fmla="*/ 16 w 26"/>
                <a:gd name="T9" fmla="*/ 5 h 34"/>
                <a:gd name="T10" fmla="*/ 26 w 26"/>
                <a:gd name="T11" fmla="*/ 5 h 34"/>
                <a:gd name="T12" fmla="*/ 26 w 26"/>
                <a:gd name="T13" fmla="*/ 0 h 34"/>
                <a:gd name="T14" fmla="*/ 0 w 26"/>
                <a:gd name="T15" fmla="*/ 0 h 34"/>
                <a:gd name="T16" fmla="*/ 0 w 26"/>
                <a:gd name="T17" fmla="*/ 5 h 34"/>
                <a:gd name="T18" fmla="*/ 0 w 26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0" y="5"/>
                  </a:moveTo>
                  <a:lnTo>
                    <a:pt x="10" y="5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 userDrawn="1"/>
          </p:nvSpPr>
          <p:spPr bwMode="auto">
            <a:xfrm>
              <a:off x="6699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6731" y="510"/>
              <a:ext cx="34" cy="34"/>
            </a:xfrm>
            <a:custGeom>
              <a:avLst/>
              <a:gdLst>
                <a:gd name="T0" fmla="*/ 21 w 34"/>
                <a:gd name="T1" fmla="*/ 0 h 34"/>
                <a:gd name="T2" fmla="*/ 16 w 34"/>
                <a:gd name="T3" fmla="*/ 0 h 34"/>
                <a:gd name="T4" fmla="*/ 0 w 34"/>
                <a:gd name="T5" fmla="*/ 34 h 34"/>
                <a:gd name="T6" fmla="*/ 5 w 34"/>
                <a:gd name="T7" fmla="*/ 34 h 34"/>
                <a:gd name="T8" fmla="*/ 8 w 34"/>
                <a:gd name="T9" fmla="*/ 26 h 34"/>
                <a:gd name="T10" fmla="*/ 26 w 34"/>
                <a:gd name="T11" fmla="*/ 26 h 34"/>
                <a:gd name="T12" fmla="*/ 29 w 34"/>
                <a:gd name="T13" fmla="*/ 34 h 34"/>
                <a:gd name="T14" fmla="*/ 34 w 34"/>
                <a:gd name="T15" fmla="*/ 34 h 34"/>
                <a:gd name="T16" fmla="*/ 21 w 34"/>
                <a:gd name="T17" fmla="*/ 0 h 34"/>
                <a:gd name="T18" fmla="*/ 21 w 34"/>
                <a:gd name="T19" fmla="*/ 0 h 34"/>
                <a:gd name="T20" fmla="*/ 21 w 34"/>
                <a:gd name="T21" fmla="*/ 0 h 34"/>
                <a:gd name="T22" fmla="*/ 24 w 34"/>
                <a:gd name="T23" fmla="*/ 21 h 34"/>
                <a:gd name="T24" fmla="*/ 10 w 34"/>
                <a:gd name="T25" fmla="*/ 21 h 34"/>
                <a:gd name="T26" fmla="*/ 18 w 34"/>
                <a:gd name="T27" fmla="*/ 5 h 34"/>
                <a:gd name="T28" fmla="*/ 24 w 34"/>
                <a:gd name="T29" fmla="*/ 21 h 34"/>
                <a:gd name="T30" fmla="*/ 24 w 34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9" y="34"/>
                  </a:lnTo>
                  <a:lnTo>
                    <a:pt x="34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4" y="21"/>
                  </a:moveTo>
                  <a:lnTo>
                    <a:pt x="10" y="21"/>
                  </a:lnTo>
                  <a:lnTo>
                    <a:pt x="18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 userDrawn="1"/>
          </p:nvSpPr>
          <p:spPr bwMode="auto">
            <a:xfrm>
              <a:off x="6771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6797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6808" y="510"/>
              <a:ext cx="37" cy="34"/>
            </a:xfrm>
            <a:custGeom>
              <a:avLst/>
              <a:gdLst>
                <a:gd name="T0" fmla="*/ 21 w 37"/>
                <a:gd name="T1" fmla="*/ 0 h 34"/>
                <a:gd name="T2" fmla="*/ 16 w 37"/>
                <a:gd name="T3" fmla="*/ 0 h 34"/>
                <a:gd name="T4" fmla="*/ 0 w 37"/>
                <a:gd name="T5" fmla="*/ 34 h 34"/>
                <a:gd name="T6" fmla="*/ 8 w 37"/>
                <a:gd name="T7" fmla="*/ 34 h 34"/>
                <a:gd name="T8" fmla="*/ 11 w 37"/>
                <a:gd name="T9" fmla="*/ 26 h 34"/>
                <a:gd name="T10" fmla="*/ 27 w 37"/>
                <a:gd name="T11" fmla="*/ 26 h 34"/>
                <a:gd name="T12" fmla="*/ 29 w 37"/>
                <a:gd name="T13" fmla="*/ 34 h 34"/>
                <a:gd name="T14" fmla="*/ 37 w 37"/>
                <a:gd name="T15" fmla="*/ 34 h 34"/>
                <a:gd name="T16" fmla="*/ 21 w 37"/>
                <a:gd name="T17" fmla="*/ 0 h 34"/>
                <a:gd name="T18" fmla="*/ 21 w 37"/>
                <a:gd name="T19" fmla="*/ 0 h 34"/>
                <a:gd name="T20" fmla="*/ 21 w 37"/>
                <a:gd name="T21" fmla="*/ 0 h 34"/>
                <a:gd name="T22" fmla="*/ 27 w 37"/>
                <a:gd name="T23" fmla="*/ 21 h 34"/>
                <a:gd name="T24" fmla="*/ 13 w 37"/>
                <a:gd name="T25" fmla="*/ 21 h 34"/>
                <a:gd name="T26" fmla="*/ 19 w 37"/>
                <a:gd name="T27" fmla="*/ 5 h 34"/>
                <a:gd name="T28" fmla="*/ 27 w 37"/>
                <a:gd name="T29" fmla="*/ 21 h 34"/>
                <a:gd name="T30" fmla="*/ 27 w 3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29" y="34"/>
                  </a:lnTo>
                  <a:lnTo>
                    <a:pt x="37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7" y="21"/>
                  </a:moveTo>
                  <a:lnTo>
                    <a:pt x="13" y="21"/>
                  </a:lnTo>
                  <a:lnTo>
                    <a:pt x="19" y="5"/>
                  </a:lnTo>
                  <a:lnTo>
                    <a:pt x="27" y="21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 userDrawn="1"/>
          </p:nvSpPr>
          <p:spPr bwMode="auto">
            <a:xfrm>
              <a:off x="6851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6901" y="510"/>
              <a:ext cx="32" cy="34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6933" y="510"/>
              <a:ext cx="38" cy="34"/>
            </a:xfrm>
            <a:custGeom>
              <a:avLst/>
              <a:gdLst>
                <a:gd name="T0" fmla="*/ 22 w 38"/>
                <a:gd name="T1" fmla="*/ 0 h 34"/>
                <a:gd name="T2" fmla="*/ 16 w 38"/>
                <a:gd name="T3" fmla="*/ 0 h 34"/>
                <a:gd name="T4" fmla="*/ 0 w 38"/>
                <a:gd name="T5" fmla="*/ 34 h 34"/>
                <a:gd name="T6" fmla="*/ 6 w 38"/>
                <a:gd name="T7" fmla="*/ 34 h 34"/>
                <a:gd name="T8" fmla="*/ 11 w 38"/>
                <a:gd name="T9" fmla="*/ 26 h 34"/>
                <a:gd name="T10" fmla="*/ 27 w 38"/>
                <a:gd name="T11" fmla="*/ 26 h 34"/>
                <a:gd name="T12" fmla="*/ 30 w 38"/>
                <a:gd name="T13" fmla="*/ 34 h 34"/>
                <a:gd name="T14" fmla="*/ 38 w 38"/>
                <a:gd name="T15" fmla="*/ 34 h 34"/>
                <a:gd name="T16" fmla="*/ 22 w 38"/>
                <a:gd name="T17" fmla="*/ 0 h 34"/>
                <a:gd name="T18" fmla="*/ 22 w 38"/>
                <a:gd name="T19" fmla="*/ 0 h 34"/>
                <a:gd name="T20" fmla="*/ 22 w 38"/>
                <a:gd name="T21" fmla="*/ 0 h 34"/>
                <a:gd name="T22" fmla="*/ 24 w 38"/>
                <a:gd name="T23" fmla="*/ 21 h 34"/>
                <a:gd name="T24" fmla="*/ 11 w 38"/>
                <a:gd name="T25" fmla="*/ 21 h 34"/>
                <a:gd name="T26" fmla="*/ 19 w 38"/>
                <a:gd name="T27" fmla="*/ 5 h 34"/>
                <a:gd name="T28" fmla="*/ 24 w 38"/>
                <a:gd name="T29" fmla="*/ 21 h 34"/>
                <a:gd name="T30" fmla="*/ 24 w 38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6968" y="510"/>
              <a:ext cx="27" cy="34"/>
            </a:xfrm>
            <a:custGeom>
              <a:avLst/>
              <a:gdLst>
                <a:gd name="T0" fmla="*/ 0 w 27"/>
                <a:gd name="T1" fmla="*/ 5 h 34"/>
                <a:gd name="T2" fmla="*/ 11 w 27"/>
                <a:gd name="T3" fmla="*/ 5 h 34"/>
                <a:gd name="T4" fmla="*/ 11 w 27"/>
                <a:gd name="T5" fmla="*/ 34 h 34"/>
                <a:gd name="T6" fmla="*/ 16 w 27"/>
                <a:gd name="T7" fmla="*/ 34 h 34"/>
                <a:gd name="T8" fmla="*/ 16 w 27"/>
                <a:gd name="T9" fmla="*/ 5 h 34"/>
                <a:gd name="T10" fmla="*/ 27 w 27"/>
                <a:gd name="T11" fmla="*/ 5 h 34"/>
                <a:gd name="T12" fmla="*/ 27 w 27"/>
                <a:gd name="T13" fmla="*/ 0 h 34"/>
                <a:gd name="T14" fmla="*/ 0 w 27"/>
                <a:gd name="T15" fmla="*/ 0 h 34"/>
                <a:gd name="T16" fmla="*/ 0 w 27"/>
                <a:gd name="T17" fmla="*/ 5 h 34"/>
                <a:gd name="T18" fmla="*/ 0 w 27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0" y="5"/>
                  </a:move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7000" y="510"/>
              <a:ext cx="29" cy="34"/>
            </a:xfrm>
            <a:custGeom>
              <a:avLst/>
              <a:gdLst>
                <a:gd name="T0" fmla="*/ 24 w 29"/>
                <a:gd name="T1" fmla="*/ 13 h 34"/>
                <a:gd name="T2" fmla="*/ 5 w 29"/>
                <a:gd name="T3" fmla="*/ 13 h 34"/>
                <a:gd name="T4" fmla="*/ 5 w 29"/>
                <a:gd name="T5" fmla="*/ 0 h 34"/>
                <a:gd name="T6" fmla="*/ 0 w 29"/>
                <a:gd name="T7" fmla="*/ 0 h 34"/>
                <a:gd name="T8" fmla="*/ 0 w 29"/>
                <a:gd name="T9" fmla="*/ 34 h 34"/>
                <a:gd name="T10" fmla="*/ 5 w 29"/>
                <a:gd name="T11" fmla="*/ 34 h 34"/>
                <a:gd name="T12" fmla="*/ 5 w 29"/>
                <a:gd name="T13" fmla="*/ 18 h 34"/>
                <a:gd name="T14" fmla="*/ 24 w 29"/>
                <a:gd name="T15" fmla="*/ 18 h 34"/>
                <a:gd name="T16" fmla="*/ 24 w 29"/>
                <a:gd name="T17" fmla="*/ 34 h 34"/>
                <a:gd name="T18" fmla="*/ 29 w 29"/>
                <a:gd name="T19" fmla="*/ 34 h 34"/>
                <a:gd name="T20" fmla="*/ 29 w 29"/>
                <a:gd name="T21" fmla="*/ 0 h 34"/>
                <a:gd name="T22" fmla="*/ 24 w 29"/>
                <a:gd name="T23" fmla="*/ 0 h 34"/>
                <a:gd name="T24" fmla="*/ 24 w 29"/>
                <a:gd name="T25" fmla="*/ 13 h 34"/>
                <a:gd name="T26" fmla="*/ 24 w 29"/>
                <a:gd name="T2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4">
                  <a:moveTo>
                    <a:pt x="24" y="13"/>
                  </a:move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8"/>
                  </a:lnTo>
                  <a:lnTo>
                    <a:pt x="24" y="18"/>
                  </a:lnTo>
                  <a:lnTo>
                    <a:pt x="24" y="34"/>
                  </a:lnTo>
                  <a:lnTo>
                    <a:pt x="29" y="34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7035" y="510"/>
              <a:ext cx="34" cy="34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7075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26"/>
            <p:cNvSpPr>
              <a:spLocks/>
            </p:cNvSpPr>
            <p:nvPr userDrawn="1"/>
          </p:nvSpPr>
          <p:spPr bwMode="auto">
            <a:xfrm>
              <a:off x="7101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Freeform 27"/>
            <p:cNvSpPr>
              <a:spLocks/>
            </p:cNvSpPr>
            <p:nvPr userDrawn="1"/>
          </p:nvSpPr>
          <p:spPr bwMode="auto">
            <a:xfrm>
              <a:off x="7115" y="510"/>
              <a:ext cx="29" cy="34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7165" y="510"/>
              <a:ext cx="30" cy="34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Freeform 29"/>
            <p:cNvSpPr>
              <a:spLocks/>
            </p:cNvSpPr>
            <p:nvPr userDrawn="1"/>
          </p:nvSpPr>
          <p:spPr bwMode="auto">
            <a:xfrm>
              <a:off x="7203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 userDrawn="1"/>
          </p:nvSpPr>
          <p:spPr bwMode="auto">
            <a:xfrm>
              <a:off x="7240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Freeform 31"/>
            <p:cNvSpPr>
              <a:spLocks/>
            </p:cNvSpPr>
            <p:nvPr userDrawn="1"/>
          </p:nvSpPr>
          <p:spPr bwMode="auto">
            <a:xfrm>
              <a:off x="7251" y="510"/>
              <a:ext cx="32" cy="34"/>
            </a:xfrm>
            <a:custGeom>
              <a:avLst/>
              <a:gdLst>
                <a:gd name="T0" fmla="*/ 5 w 32"/>
                <a:gd name="T1" fmla="*/ 0 h 34"/>
                <a:gd name="T2" fmla="*/ 0 w 32"/>
                <a:gd name="T3" fmla="*/ 0 h 34"/>
                <a:gd name="T4" fmla="*/ 13 w 32"/>
                <a:gd name="T5" fmla="*/ 34 h 34"/>
                <a:gd name="T6" fmla="*/ 18 w 32"/>
                <a:gd name="T7" fmla="*/ 34 h 34"/>
                <a:gd name="T8" fmla="*/ 32 w 32"/>
                <a:gd name="T9" fmla="*/ 0 h 34"/>
                <a:gd name="T10" fmla="*/ 26 w 32"/>
                <a:gd name="T11" fmla="*/ 0 h 34"/>
                <a:gd name="T12" fmla="*/ 16 w 32"/>
                <a:gd name="T13" fmla="*/ 26 h 34"/>
                <a:gd name="T14" fmla="*/ 5 w 32"/>
                <a:gd name="T15" fmla="*/ 0 h 34"/>
                <a:gd name="T16" fmla="*/ 5 w 32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4">
                  <a:moveTo>
                    <a:pt x="5" y="0"/>
                  </a:moveTo>
                  <a:lnTo>
                    <a:pt x="0" y="0"/>
                  </a:lnTo>
                  <a:lnTo>
                    <a:pt x="13" y="34"/>
                  </a:lnTo>
                  <a:lnTo>
                    <a:pt x="18" y="34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Freeform 32"/>
            <p:cNvSpPr>
              <a:spLocks/>
            </p:cNvSpPr>
            <p:nvPr userDrawn="1"/>
          </p:nvSpPr>
          <p:spPr bwMode="auto">
            <a:xfrm>
              <a:off x="7288" y="510"/>
              <a:ext cx="24" cy="34"/>
            </a:xfrm>
            <a:custGeom>
              <a:avLst/>
              <a:gdLst>
                <a:gd name="T0" fmla="*/ 5 w 24"/>
                <a:gd name="T1" fmla="*/ 18 h 34"/>
                <a:gd name="T2" fmla="*/ 24 w 24"/>
                <a:gd name="T3" fmla="*/ 18 h 34"/>
                <a:gd name="T4" fmla="*/ 24 w 24"/>
                <a:gd name="T5" fmla="*/ 13 h 34"/>
                <a:gd name="T6" fmla="*/ 5 w 24"/>
                <a:gd name="T7" fmla="*/ 13 h 34"/>
                <a:gd name="T8" fmla="*/ 5 w 24"/>
                <a:gd name="T9" fmla="*/ 5 h 34"/>
                <a:gd name="T10" fmla="*/ 24 w 24"/>
                <a:gd name="T11" fmla="*/ 5 h 34"/>
                <a:gd name="T12" fmla="*/ 24 w 24"/>
                <a:gd name="T13" fmla="*/ 0 h 34"/>
                <a:gd name="T14" fmla="*/ 0 w 24"/>
                <a:gd name="T15" fmla="*/ 0 h 34"/>
                <a:gd name="T16" fmla="*/ 0 w 24"/>
                <a:gd name="T17" fmla="*/ 34 h 34"/>
                <a:gd name="T18" fmla="*/ 24 w 24"/>
                <a:gd name="T19" fmla="*/ 34 h 34"/>
                <a:gd name="T20" fmla="*/ 24 w 24"/>
                <a:gd name="T21" fmla="*/ 29 h 34"/>
                <a:gd name="T22" fmla="*/ 5 w 24"/>
                <a:gd name="T23" fmla="*/ 29 h 34"/>
                <a:gd name="T24" fmla="*/ 5 w 24"/>
                <a:gd name="T25" fmla="*/ 18 h 34"/>
                <a:gd name="T26" fmla="*/ 5 w 24"/>
                <a:gd name="T2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4">
                  <a:moveTo>
                    <a:pt x="5" y="18"/>
                  </a:moveTo>
                  <a:lnTo>
                    <a:pt x="24" y="18"/>
                  </a:lnTo>
                  <a:lnTo>
                    <a:pt x="24" y="13"/>
                  </a:lnTo>
                  <a:lnTo>
                    <a:pt x="5" y="13"/>
                  </a:lnTo>
                  <a:lnTo>
                    <a:pt x="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Freeform 33"/>
            <p:cNvSpPr>
              <a:spLocks noEditPoints="1"/>
            </p:cNvSpPr>
            <p:nvPr userDrawn="1"/>
          </p:nvSpPr>
          <p:spPr bwMode="auto">
            <a:xfrm>
              <a:off x="7320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Freeform 34"/>
            <p:cNvSpPr>
              <a:spLocks/>
            </p:cNvSpPr>
            <p:nvPr userDrawn="1"/>
          </p:nvSpPr>
          <p:spPr bwMode="auto">
            <a:xfrm>
              <a:off x="7352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Freeform 35"/>
            <p:cNvSpPr>
              <a:spLocks/>
            </p:cNvSpPr>
            <p:nvPr userDrawn="1"/>
          </p:nvSpPr>
          <p:spPr bwMode="auto">
            <a:xfrm>
              <a:off x="7387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Freeform 36"/>
            <p:cNvSpPr>
              <a:spLocks/>
            </p:cNvSpPr>
            <p:nvPr userDrawn="1"/>
          </p:nvSpPr>
          <p:spPr bwMode="auto">
            <a:xfrm>
              <a:off x="7397" y="510"/>
              <a:ext cx="56" cy="34"/>
            </a:xfrm>
            <a:custGeom>
              <a:avLst/>
              <a:gdLst>
                <a:gd name="T0" fmla="*/ 32 w 56"/>
                <a:gd name="T1" fmla="*/ 0 h 34"/>
                <a:gd name="T2" fmla="*/ 0 w 56"/>
                <a:gd name="T3" fmla="*/ 0 h 34"/>
                <a:gd name="T4" fmla="*/ 0 w 56"/>
                <a:gd name="T5" fmla="*/ 5 h 34"/>
                <a:gd name="T6" fmla="*/ 11 w 56"/>
                <a:gd name="T7" fmla="*/ 5 h 34"/>
                <a:gd name="T8" fmla="*/ 11 w 56"/>
                <a:gd name="T9" fmla="*/ 34 h 34"/>
                <a:gd name="T10" fmla="*/ 16 w 56"/>
                <a:gd name="T11" fmla="*/ 34 h 34"/>
                <a:gd name="T12" fmla="*/ 16 w 56"/>
                <a:gd name="T13" fmla="*/ 5 h 34"/>
                <a:gd name="T14" fmla="*/ 27 w 56"/>
                <a:gd name="T15" fmla="*/ 5 h 34"/>
                <a:gd name="T16" fmla="*/ 38 w 56"/>
                <a:gd name="T17" fmla="*/ 21 h 34"/>
                <a:gd name="T18" fmla="*/ 38 w 56"/>
                <a:gd name="T19" fmla="*/ 34 h 34"/>
                <a:gd name="T20" fmla="*/ 43 w 56"/>
                <a:gd name="T21" fmla="*/ 34 h 34"/>
                <a:gd name="T22" fmla="*/ 43 w 56"/>
                <a:gd name="T23" fmla="*/ 21 h 34"/>
                <a:gd name="T24" fmla="*/ 56 w 56"/>
                <a:gd name="T25" fmla="*/ 2 h 34"/>
                <a:gd name="T26" fmla="*/ 56 w 56"/>
                <a:gd name="T27" fmla="*/ 0 h 34"/>
                <a:gd name="T28" fmla="*/ 56 w 56"/>
                <a:gd name="T29" fmla="*/ 0 h 34"/>
                <a:gd name="T30" fmla="*/ 51 w 56"/>
                <a:gd name="T31" fmla="*/ 0 h 34"/>
                <a:gd name="T32" fmla="*/ 40 w 56"/>
                <a:gd name="T33" fmla="*/ 16 h 34"/>
                <a:gd name="T34" fmla="*/ 32 w 56"/>
                <a:gd name="T35" fmla="*/ 0 h 34"/>
                <a:gd name="T36" fmla="*/ 32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3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38" y="21"/>
                  </a:lnTo>
                  <a:lnTo>
                    <a:pt x="38" y="34"/>
                  </a:lnTo>
                  <a:lnTo>
                    <a:pt x="43" y="34"/>
                  </a:lnTo>
                  <a:lnTo>
                    <a:pt x="43" y="21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Freeform 37"/>
            <p:cNvSpPr>
              <a:spLocks/>
            </p:cNvSpPr>
            <p:nvPr userDrawn="1"/>
          </p:nvSpPr>
          <p:spPr bwMode="auto">
            <a:xfrm>
              <a:off x="7267" y="232"/>
              <a:ext cx="186" cy="238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 userDrawn="1"/>
          </p:nvSpPr>
          <p:spPr bwMode="auto">
            <a:xfrm>
              <a:off x="7013" y="230"/>
              <a:ext cx="219" cy="240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Freeform 39"/>
            <p:cNvSpPr>
              <a:spLocks noEditPoints="1"/>
            </p:cNvSpPr>
            <p:nvPr userDrawn="1"/>
          </p:nvSpPr>
          <p:spPr bwMode="auto">
            <a:xfrm>
              <a:off x="6797" y="232"/>
              <a:ext cx="214" cy="235"/>
            </a:xfrm>
            <a:custGeom>
              <a:avLst/>
              <a:gdLst>
                <a:gd name="T0" fmla="*/ 168 w 214"/>
                <a:gd name="T1" fmla="*/ 232 h 235"/>
                <a:gd name="T2" fmla="*/ 214 w 214"/>
                <a:gd name="T3" fmla="*/ 232 h 235"/>
                <a:gd name="T4" fmla="*/ 123 w 214"/>
                <a:gd name="T5" fmla="*/ 0 h 235"/>
                <a:gd name="T6" fmla="*/ 88 w 214"/>
                <a:gd name="T7" fmla="*/ 0 h 235"/>
                <a:gd name="T8" fmla="*/ 0 w 214"/>
                <a:gd name="T9" fmla="*/ 235 h 235"/>
                <a:gd name="T10" fmla="*/ 24 w 214"/>
                <a:gd name="T11" fmla="*/ 235 h 235"/>
                <a:gd name="T12" fmla="*/ 48 w 214"/>
                <a:gd name="T13" fmla="*/ 166 h 235"/>
                <a:gd name="T14" fmla="*/ 144 w 214"/>
                <a:gd name="T15" fmla="*/ 166 h 235"/>
                <a:gd name="T16" fmla="*/ 168 w 214"/>
                <a:gd name="T17" fmla="*/ 232 h 235"/>
                <a:gd name="T18" fmla="*/ 168 w 214"/>
                <a:gd name="T19" fmla="*/ 232 h 235"/>
                <a:gd name="T20" fmla="*/ 56 w 214"/>
                <a:gd name="T21" fmla="*/ 147 h 235"/>
                <a:gd name="T22" fmla="*/ 96 w 214"/>
                <a:gd name="T23" fmla="*/ 38 h 235"/>
                <a:gd name="T24" fmla="*/ 136 w 214"/>
                <a:gd name="T25" fmla="*/ 147 h 235"/>
                <a:gd name="T26" fmla="*/ 56 w 214"/>
                <a:gd name="T27" fmla="*/ 147 h 235"/>
                <a:gd name="T28" fmla="*/ 56 w 214"/>
                <a:gd name="T29" fmla="*/ 14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235">
                  <a:moveTo>
                    <a:pt x="168" y="232"/>
                  </a:moveTo>
                  <a:lnTo>
                    <a:pt x="214" y="232"/>
                  </a:lnTo>
                  <a:lnTo>
                    <a:pt x="123" y="0"/>
                  </a:lnTo>
                  <a:lnTo>
                    <a:pt x="88" y="0"/>
                  </a:lnTo>
                  <a:lnTo>
                    <a:pt x="0" y="235"/>
                  </a:lnTo>
                  <a:lnTo>
                    <a:pt x="24" y="235"/>
                  </a:lnTo>
                  <a:lnTo>
                    <a:pt x="48" y="166"/>
                  </a:lnTo>
                  <a:lnTo>
                    <a:pt x="144" y="166"/>
                  </a:lnTo>
                  <a:lnTo>
                    <a:pt x="168" y="232"/>
                  </a:lnTo>
                  <a:lnTo>
                    <a:pt x="168" y="232"/>
                  </a:lnTo>
                  <a:close/>
                  <a:moveTo>
                    <a:pt x="56" y="147"/>
                  </a:moveTo>
                  <a:lnTo>
                    <a:pt x="96" y="38"/>
                  </a:lnTo>
                  <a:lnTo>
                    <a:pt x="136" y="147"/>
                  </a:lnTo>
                  <a:lnTo>
                    <a:pt x="56" y="147"/>
                  </a:lnTo>
                  <a:lnTo>
                    <a:pt x="56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" name="Title 1"/>
          <p:cNvSpPr>
            <a:spLocks noGrp="1"/>
          </p:cNvSpPr>
          <p:nvPr>
            <p:ph type="title" hasCustomPrompt="1"/>
          </p:nvPr>
        </p:nvSpPr>
        <p:spPr>
          <a:xfrm>
            <a:off x="6718300" y="2848654"/>
            <a:ext cx="5156200" cy="580346"/>
          </a:xfrm>
        </p:spPr>
        <p:txBody>
          <a:bodyPr anchor="b">
            <a:noAutofit/>
          </a:bodyPr>
          <a:lstStyle>
            <a:lvl1pPr>
              <a:defRPr sz="29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8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18300" y="3652839"/>
            <a:ext cx="5156200" cy="447675"/>
          </a:xfrm>
        </p:spPr>
        <p:txBody>
          <a:bodyPr anchor="b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8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718301" y="5316538"/>
            <a:ext cx="5027084" cy="294882"/>
          </a:xfrm>
        </p:spPr>
        <p:txBody>
          <a:bodyPr>
            <a:normAutofit/>
          </a:bodyPr>
          <a:lstStyle>
            <a:lvl1pPr marL="0" indent="0">
              <a:buNone/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Presenter Name</a:t>
            </a:r>
          </a:p>
        </p:txBody>
      </p:sp>
      <p:sp>
        <p:nvSpPr>
          <p:cNvPr id="84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18301" y="5611421"/>
            <a:ext cx="5027084" cy="32877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Date</a:t>
            </a:r>
          </a:p>
        </p:txBody>
      </p:sp>
      <p:sp>
        <p:nvSpPr>
          <p:cNvPr id="44" name="Content Placeholder 2"/>
          <p:cNvSpPr>
            <a:spLocks noGrp="1"/>
          </p:cNvSpPr>
          <p:nvPr>
            <p:ph sz="half" idx="13"/>
          </p:nvPr>
        </p:nvSpPr>
        <p:spPr>
          <a:xfrm>
            <a:off x="79376" y="545306"/>
            <a:ext cx="5918200" cy="3533321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38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0" y="-9525"/>
            <a:ext cx="12192000" cy="6875463"/>
            <a:chOff x="0" y="0"/>
            <a:chExt cx="7680" cy="433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7680" cy="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0" y="310"/>
              <a:ext cx="3840" cy="4019"/>
            </a:xfrm>
            <a:custGeom>
              <a:avLst/>
              <a:gdLst>
                <a:gd name="T0" fmla="*/ 3840 w 3840"/>
                <a:gd name="T1" fmla="*/ 0 h 4019"/>
                <a:gd name="T2" fmla="*/ 3840 w 3840"/>
                <a:gd name="T3" fmla="*/ 4019 h 4019"/>
                <a:gd name="T4" fmla="*/ 0 w 3840"/>
                <a:gd name="T5" fmla="*/ 4019 h 4019"/>
                <a:gd name="T6" fmla="*/ 0 w 3840"/>
                <a:gd name="T7" fmla="*/ 0 h 4019"/>
                <a:gd name="T8" fmla="*/ 3840 w 3840"/>
                <a:gd name="T9" fmla="*/ 0 h 4019"/>
                <a:gd name="T10" fmla="*/ 3840 w 3840"/>
                <a:gd name="T11" fmla="*/ 0 h 4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40" h="4019">
                  <a:moveTo>
                    <a:pt x="3840" y="0"/>
                  </a:moveTo>
                  <a:lnTo>
                    <a:pt x="3840" y="4019"/>
                  </a:lnTo>
                  <a:lnTo>
                    <a:pt x="0" y="4019"/>
                  </a:lnTo>
                  <a:lnTo>
                    <a:pt x="0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Freeform 6"/>
            <p:cNvSpPr>
              <a:spLocks/>
            </p:cNvSpPr>
            <p:nvPr userDrawn="1"/>
          </p:nvSpPr>
          <p:spPr bwMode="auto">
            <a:xfrm>
              <a:off x="3840" y="3"/>
              <a:ext cx="3840" cy="4331"/>
            </a:xfrm>
            <a:custGeom>
              <a:avLst/>
              <a:gdLst>
                <a:gd name="T0" fmla="*/ 3840 w 3840"/>
                <a:gd name="T1" fmla="*/ 0 h 4331"/>
                <a:gd name="T2" fmla="*/ 3840 w 3840"/>
                <a:gd name="T3" fmla="*/ 4024 h 4331"/>
                <a:gd name="T4" fmla="*/ 307 w 3840"/>
                <a:gd name="T5" fmla="*/ 4024 h 4331"/>
                <a:gd name="T6" fmla="*/ 0 w 3840"/>
                <a:gd name="T7" fmla="*/ 4331 h 4331"/>
                <a:gd name="T8" fmla="*/ 0 w 3840"/>
                <a:gd name="T9" fmla="*/ 307 h 4331"/>
                <a:gd name="T10" fmla="*/ 307 w 3840"/>
                <a:gd name="T11" fmla="*/ 0 h 4331"/>
                <a:gd name="T12" fmla="*/ 3840 w 3840"/>
                <a:gd name="T13" fmla="*/ 0 h 4331"/>
                <a:gd name="T14" fmla="*/ 3840 w 3840"/>
                <a:gd name="T15" fmla="*/ 0 h 4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40" h="4331">
                  <a:moveTo>
                    <a:pt x="3840" y="0"/>
                  </a:moveTo>
                  <a:lnTo>
                    <a:pt x="3840" y="4024"/>
                  </a:lnTo>
                  <a:lnTo>
                    <a:pt x="307" y="4024"/>
                  </a:lnTo>
                  <a:lnTo>
                    <a:pt x="0" y="4331"/>
                  </a:lnTo>
                  <a:lnTo>
                    <a:pt x="0" y="307"/>
                  </a:lnTo>
                  <a:lnTo>
                    <a:pt x="307" y="0"/>
                  </a:lnTo>
                  <a:lnTo>
                    <a:pt x="3840" y="0"/>
                  </a:lnTo>
                  <a:lnTo>
                    <a:pt x="3840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6565" y="232"/>
              <a:ext cx="187" cy="240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Freeform 8"/>
            <p:cNvSpPr>
              <a:spLocks/>
            </p:cNvSpPr>
            <p:nvPr userDrawn="1"/>
          </p:nvSpPr>
          <p:spPr bwMode="auto">
            <a:xfrm>
              <a:off x="6600" y="262"/>
              <a:ext cx="117" cy="154"/>
            </a:xfrm>
            <a:custGeom>
              <a:avLst/>
              <a:gdLst>
                <a:gd name="T0" fmla="*/ 0 w 117"/>
                <a:gd name="T1" fmla="*/ 77 h 154"/>
                <a:gd name="T2" fmla="*/ 59 w 117"/>
                <a:gd name="T3" fmla="*/ 0 h 154"/>
                <a:gd name="T4" fmla="*/ 117 w 117"/>
                <a:gd name="T5" fmla="*/ 77 h 154"/>
                <a:gd name="T6" fmla="*/ 59 w 117"/>
                <a:gd name="T7" fmla="*/ 154 h 154"/>
                <a:gd name="T8" fmla="*/ 0 w 117"/>
                <a:gd name="T9" fmla="*/ 77 h 154"/>
                <a:gd name="T10" fmla="*/ 0 w 117"/>
                <a:gd name="T11" fmla="*/ 7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154">
                  <a:moveTo>
                    <a:pt x="0" y="77"/>
                  </a:moveTo>
                  <a:lnTo>
                    <a:pt x="59" y="0"/>
                  </a:lnTo>
                  <a:lnTo>
                    <a:pt x="117" y="77"/>
                  </a:lnTo>
                  <a:lnTo>
                    <a:pt x="59" y="154"/>
                  </a:lnTo>
                  <a:lnTo>
                    <a:pt x="0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6616" y="294"/>
              <a:ext cx="85" cy="101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10"/>
            <p:cNvSpPr>
              <a:spLocks noEditPoints="1"/>
            </p:cNvSpPr>
            <p:nvPr userDrawn="1"/>
          </p:nvSpPr>
          <p:spPr bwMode="auto">
            <a:xfrm>
              <a:off x="6565" y="510"/>
              <a:ext cx="35" cy="34"/>
            </a:xfrm>
            <a:custGeom>
              <a:avLst/>
              <a:gdLst>
                <a:gd name="T0" fmla="*/ 22 w 35"/>
                <a:gd name="T1" fmla="*/ 0 h 34"/>
                <a:gd name="T2" fmla="*/ 16 w 35"/>
                <a:gd name="T3" fmla="*/ 0 h 34"/>
                <a:gd name="T4" fmla="*/ 0 w 35"/>
                <a:gd name="T5" fmla="*/ 34 h 34"/>
                <a:gd name="T6" fmla="*/ 6 w 35"/>
                <a:gd name="T7" fmla="*/ 34 h 34"/>
                <a:gd name="T8" fmla="*/ 8 w 35"/>
                <a:gd name="T9" fmla="*/ 26 h 34"/>
                <a:gd name="T10" fmla="*/ 27 w 35"/>
                <a:gd name="T11" fmla="*/ 26 h 34"/>
                <a:gd name="T12" fmla="*/ 30 w 35"/>
                <a:gd name="T13" fmla="*/ 34 h 34"/>
                <a:gd name="T14" fmla="*/ 35 w 35"/>
                <a:gd name="T15" fmla="*/ 34 h 34"/>
                <a:gd name="T16" fmla="*/ 22 w 35"/>
                <a:gd name="T17" fmla="*/ 0 h 34"/>
                <a:gd name="T18" fmla="*/ 22 w 35"/>
                <a:gd name="T19" fmla="*/ 0 h 34"/>
                <a:gd name="T20" fmla="*/ 22 w 35"/>
                <a:gd name="T21" fmla="*/ 0 h 34"/>
                <a:gd name="T22" fmla="*/ 24 w 35"/>
                <a:gd name="T23" fmla="*/ 21 h 34"/>
                <a:gd name="T24" fmla="*/ 11 w 35"/>
                <a:gd name="T25" fmla="*/ 21 h 34"/>
                <a:gd name="T26" fmla="*/ 19 w 35"/>
                <a:gd name="T27" fmla="*/ 5 h 34"/>
                <a:gd name="T28" fmla="*/ 24 w 35"/>
                <a:gd name="T29" fmla="*/ 21 h 34"/>
                <a:gd name="T30" fmla="*/ 24 w 35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8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5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Freeform 11"/>
            <p:cNvSpPr>
              <a:spLocks/>
            </p:cNvSpPr>
            <p:nvPr userDrawn="1"/>
          </p:nvSpPr>
          <p:spPr bwMode="auto">
            <a:xfrm>
              <a:off x="6603" y="510"/>
              <a:ext cx="26" cy="34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12"/>
            <p:cNvSpPr>
              <a:spLocks/>
            </p:cNvSpPr>
            <p:nvPr userDrawn="1"/>
          </p:nvSpPr>
          <p:spPr bwMode="auto">
            <a:xfrm>
              <a:off x="6637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Freeform 13"/>
            <p:cNvSpPr>
              <a:spLocks/>
            </p:cNvSpPr>
            <p:nvPr userDrawn="1"/>
          </p:nvSpPr>
          <p:spPr bwMode="auto">
            <a:xfrm>
              <a:off x="6667" y="510"/>
              <a:ext cx="26" cy="34"/>
            </a:xfrm>
            <a:custGeom>
              <a:avLst/>
              <a:gdLst>
                <a:gd name="T0" fmla="*/ 0 w 26"/>
                <a:gd name="T1" fmla="*/ 5 h 34"/>
                <a:gd name="T2" fmla="*/ 10 w 26"/>
                <a:gd name="T3" fmla="*/ 5 h 34"/>
                <a:gd name="T4" fmla="*/ 10 w 26"/>
                <a:gd name="T5" fmla="*/ 34 h 34"/>
                <a:gd name="T6" fmla="*/ 16 w 26"/>
                <a:gd name="T7" fmla="*/ 34 h 34"/>
                <a:gd name="T8" fmla="*/ 16 w 26"/>
                <a:gd name="T9" fmla="*/ 5 h 34"/>
                <a:gd name="T10" fmla="*/ 26 w 26"/>
                <a:gd name="T11" fmla="*/ 5 h 34"/>
                <a:gd name="T12" fmla="*/ 26 w 26"/>
                <a:gd name="T13" fmla="*/ 0 h 34"/>
                <a:gd name="T14" fmla="*/ 0 w 26"/>
                <a:gd name="T15" fmla="*/ 0 h 34"/>
                <a:gd name="T16" fmla="*/ 0 w 26"/>
                <a:gd name="T17" fmla="*/ 5 h 34"/>
                <a:gd name="T18" fmla="*/ 0 w 26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34">
                  <a:moveTo>
                    <a:pt x="0" y="5"/>
                  </a:moveTo>
                  <a:lnTo>
                    <a:pt x="10" y="5"/>
                  </a:lnTo>
                  <a:lnTo>
                    <a:pt x="10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6" y="5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14"/>
            <p:cNvSpPr>
              <a:spLocks noEditPoints="1"/>
            </p:cNvSpPr>
            <p:nvPr userDrawn="1"/>
          </p:nvSpPr>
          <p:spPr bwMode="auto">
            <a:xfrm>
              <a:off x="6699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15"/>
            <p:cNvSpPr>
              <a:spLocks noEditPoints="1"/>
            </p:cNvSpPr>
            <p:nvPr userDrawn="1"/>
          </p:nvSpPr>
          <p:spPr bwMode="auto">
            <a:xfrm>
              <a:off x="6731" y="510"/>
              <a:ext cx="34" cy="34"/>
            </a:xfrm>
            <a:custGeom>
              <a:avLst/>
              <a:gdLst>
                <a:gd name="T0" fmla="*/ 21 w 34"/>
                <a:gd name="T1" fmla="*/ 0 h 34"/>
                <a:gd name="T2" fmla="*/ 16 w 34"/>
                <a:gd name="T3" fmla="*/ 0 h 34"/>
                <a:gd name="T4" fmla="*/ 0 w 34"/>
                <a:gd name="T5" fmla="*/ 34 h 34"/>
                <a:gd name="T6" fmla="*/ 5 w 34"/>
                <a:gd name="T7" fmla="*/ 34 h 34"/>
                <a:gd name="T8" fmla="*/ 8 w 34"/>
                <a:gd name="T9" fmla="*/ 26 h 34"/>
                <a:gd name="T10" fmla="*/ 26 w 34"/>
                <a:gd name="T11" fmla="*/ 26 h 34"/>
                <a:gd name="T12" fmla="*/ 29 w 34"/>
                <a:gd name="T13" fmla="*/ 34 h 34"/>
                <a:gd name="T14" fmla="*/ 34 w 34"/>
                <a:gd name="T15" fmla="*/ 34 h 34"/>
                <a:gd name="T16" fmla="*/ 21 w 34"/>
                <a:gd name="T17" fmla="*/ 0 h 34"/>
                <a:gd name="T18" fmla="*/ 21 w 34"/>
                <a:gd name="T19" fmla="*/ 0 h 34"/>
                <a:gd name="T20" fmla="*/ 21 w 34"/>
                <a:gd name="T21" fmla="*/ 0 h 34"/>
                <a:gd name="T22" fmla="*/ 24 w 34"/>
                <a:gd name="T23" fmla="*/ 21 h 34"/>
                <a:gd name="T24" fmla="*/ 10 w 34"/>
                <a:gd name="T25" fmla="*/ 21 h 34"/>
                <a:gd name="T26" fmla="*/ 18 w 34"/>
                <a:gd name="T27" fmla="*/ 5 h 34"/>
                <a:gd name="T28" fmla="*/ 24 w 34"/>
                <a:gd name="T29" fmla="*/ 21 h 34"/>
                <a:gd name="T30" fmla="*/ 24 w 34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4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8" y="26"/>
                  </a:lnTo>
                  <a:lnTo>
                    <a:pt x="26" y="26"/>
                  </a:lnTo>
                  <a:lnTo>
                    <a:pt x="29" y="34"/>
                  </a:lnTo>
                  <a:lnTo>
                    <a:pt x="34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4" y="21"/>
                  </a:moveTo>
                  <a:lnTo>
                    <a:pt x="10" y="21"/>
                  </a:lnTo>
                  <a:lnTo>
                    <a:pt x="18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Freeform 16"/>
            <p:cNvSpPr>
              <a:spLocks/>
            </p:cNvSpPr>
            <p:nvPr userDrawn="1"/>
          </p:nvSpPr>
          <p:spPr bwMode="auto">
            <a:xfrm>
              <a:off x="6771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Freeform 17"/>
            <p:cNvSpPr>
              <a:spLocks/>
            </p:cNvSpPr>
            <p:nvPr userDrawn="1"/>
          </p:nvSpPr>
          <p:spPr bwMode="auto">
            <a:xfrm>
              <a:off x="6797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Freeform 18"/>
            <p:cNvSpPr>
              <a:spLocks noEditPoints="1"/>
            </p:cNvSpPr>
            <p:nvPr userDrawn="1"/>
          </p:nvSpPr>
          <p:spPr bwMode="auto">
            <a:xfrm>
              <a:off x="6808" y="510"/>
              <a:ext cx="37" cy="34"/>
            </a:xfrm>
            <a:custGeom>
              <a:avLst/>
              <a:gdLst>
                <a:gd name="T0" fmla="*/ 21 w 37"/>
                <a:gd name="T1" fmla="*/ 0 h 34"/>
                <a:gd name="T2" fmla="*/ 16 w 37"/>
                <a:gd name="T3" fmla="*/ 0 h 34"/>
                <a:gd name="T4" fmla="*/ 0 w 37"/>
                <a:gd name="T5" fmla="*/ 34 h 34"/>
                <a:gd name="T6" fmla="*/ 8 w 37"/>
                <a:gd name="T7" fmla="*/ 34 h 34"/>
                <a:gd name="T8" fmla="*/ 11 w 37"/>
                <a:gd name="T9" fmla="*/ 26 h 34"/>
                <a:gd name="T10" fmla="*/ 27 w 37"/>
                <a:gd name="T11" fmla="*/ 26 h 34"/>
                <a:gd name="T12" fmla="*/ 29 w 37"/>
                <a:gd name="T13" fmla="*/ 34 h 34"/>
                <a:gd name="T14" fmla="*/ 37 w 37"/>
                <a:gd name="T15" fmla="*/ 34 h 34"/>
                <a:gd name="T16" fmla="*/ 21 w 37"/>
                <a:gd name="T17" fmla="*/ 0 h 34"/>
                <a:gd name="T18" fmla="*/ 21 w 37"/>
                <a:gd name="T19" fmla="*/ 0 h 34"/>
                <a:gd name="T20" fmla="*/ 21 w 37"/>
                <a:gd name="T21" fmla="*/ 0 h 34"/>
                <a:gd name="T22" fmla="*/ 27 w 37"/>
                <a:gd name="T23" fmla="*/ 21 h 34"/>
                <a:gd name="T24" fmla="*/ 13 w 37"/>
                <a:gd name="T25" fmla="*/ 21 h 34"/>
                <a:gd name="T26" fmla="*/ 19 w 37"/>
                <a:gd name="T27" fmla="*/ 5 h 34"/>
                <a:gd name="T28" fmla="*/ 27 w 37"/>
                <a:gd name="T29" fmla="*/ 21 h 34"/>
                <a:gd name="T30" fmla="*/ 27 w 37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34">
                  <a:moveTo>
                    <a:pt x="21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29" y="34"/>
                  </a:lnTo>
                  <a:lnTo>
                    <a:pt x="37" y="34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  <a:moveTo>
                    <a:pt x="27" y="21"/>
                  </a:moveTo>
                  <a:lnTo>
                    <a:pt x="13" y="21"/>
                  </a:lnTo>
                  <a:lnTo>
                    <a:pt x="19" y="5"/>
                  </a:lnTo>
                  <a:lnTo>
                    <a:pt x="27" y="21"/>
                  </a:lnTo>
                  <a:lnTo>
                    <a:pt x="2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Freeform 19"/>
            <p:cNvSpPr>
              <a:spLocks/>
            </p:cNvSpPr>
            <p:nvPr userDrawn="1"/>
          </p:nvSpPr>
          <p:spPr bwMode="auto">
            <a:xfrm>
              <a:off x="6851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Freeform 20"/>
            <p:cNvSpPr>
              <a:spLocks/>
            </p:cNvSpPr>
            <p:nvPr userDrawn="1"/>
          </p:nvSpPr>
          <p:spPr bwMode="auto">
            <a:xfrm>
              <a:off x="6901" y="510"/>
              <a:ext cx="32" cy="34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Freeform 21"/>
            <p:cNvSpPr>
              <a:spLocks noEditPoints="1"/>
            </p:cNvSpPr>
            <p:nvPr userDrawn="1"/>
          </p:nvSpPr>
          <p:spPr bwMode="auto">
            <a:xfrm>
              <a:off x="6933" y="510"/>
              <a:ext cx="38" cy="34"/>
            </a:xfrm>
            <a:custGeom>
              <a:avLst/>
              <a:gdLst>
                <a:gd name="T0" fmla="*/ 22 w 38"/>
                <a:gd name="T1" fmla="*/ 0 h 34"/>
                <a:gd name="T2" fmla="*/ 16 w 38"/>
                <a:gd name="T3" fmla="*/ 0 h 34"/>
                <a:gd name="T4" fmla="*/ 0 w 38"/>
                <a:gd name="T5" fmla="*/ 34 h 34"/>
                <a:gd name="T6" fmla="*/ 6 w 38"/>
                <a:gd name="T7" fmla="*/ 34 h 34"/>
                <a:gd name="T8" fmla="*/ 11 w 38"/>
                <a:gd name="T9" fmla="*/ 26 h 34"/>
                <a:gd name="T10" fmla="*/ 27 w 38"/>
                <a:gd name="T11" fmla="*/ 26 h 34"/>
                <a:gd name="T12" fmla="*/ 30 w 38"/>
                <a:gd name="T13" fmla="*/ 34 h 34"/>
                <a:gd name="T14" fmla="*/ 38 w 38"/>
                <a:gd name="T15" fmla="*/ 34 h 34"/>
                <a:gd name="T16" fmla="*/ 22 w 38"/>
                <a:gd name="T17" fmla="*/ 0 h 34"/>
                <a:gd name="T18" fmla="*/ 22 w 38"/>
                <a:gd name="T19" fmla="*/ 0 h 34"/>
                <a:gd name="T20" fmla="*/ 22 w 38"/>
                <a:gd name="T21" fmla="*/ 0 h 34"/>
                <a:gd name="T22" fmla="*/ 24 w 38"/>
                <a:gd name="T23" fmla="*/ 21 h 34"/>
                <a:gd name="T24" fmla="*/ 11 w 38"/>
                <a:gd name="T25" fmla="*/ 21 h 34"/>
                <a:gd name="T26" fmla="*/ 19 w 38"/>
                <a:gd name="T27" fmla="*/ 5 h 34"/>
                <a:gd name="T28" fmla="*/ 24 w 38"/>
                <a:gd name="T29" fmla="*/ 21 h 34"/>
                <a:gd name="T30" fmla="*/ 24 w 38"/>
                <a:gd name="T31" fmla="*/ 2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34">
                  <a:moveTo>
                    <a:pt x="22" y="0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6" y="34"/>
                  </a:lnTo>
                  <a:lnTo>
                    <a:pt x="11" y="26"/>
                  </a:lnTo>
                  <a:lnTo>
                    <a:pt x="27" y="26"/>
                  </a:lnTo>
                  <a:lnTo>
                    <a:pt x="30" y="34"/>
                  </a:lnTo>
                  <a:lnTo>
                    <a:pt x="38" y="3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  <a:moveTo>
                    <a:pt x="24" y="21"/>
                  </a:moveTo>
                  <a:lnTo>
                    <a:pt x="11" y="21"/>
                  </a:lnTo>
                  <a:lnTo>
                    <a:pt x="19" y="5"/>
                  </a:lnTo>
                  <a:lnTo>
                    <a:pt x="24" y="21"/>
                  </a:lnTo>
                  <a:lnTo>
                    <a:pt x="2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Freeform 22"/>
            <p:cNvSpPr>
              <a:spLocks/>
            </p:cNvSpPr>
            <p:nvPr userDrawn="1"/>
          </p:nvSpPr>
          <p:spPr bwMode="auto">
            <a:xfrm>
              <a:off x="6968" y="510"/>
              <a:ext cx="27" cy="34"/>
            </a:xfrm>
            <a:custGeom>
              <a:avLst/>
              <a:gdLst>
                <a:gd name="T0" fmla="*/ 0 w 27"/>
                <a:gd name="T1" fmla="*/ 5 h 34"/>
                <a:gd name="T2" fmla="*/ 11 w 27"/>
                <a:gd name="T3" fmla="*/ 5 h 34"/>
                <a:gd name="T4" fmla="*/ 11 w 27"/>
                <a:gd name="T5" fmla="*/ 34 h 34"/>
                <a:gd name="T6" fmla="*/ 16 w 27"/>
                <a:gd name="T7" fmla="*/ 34 h 34"/>
                <a:gd name="T8" fmla="*/ 16 w 27"/>
                <a:gd name="T9" fmla="*/ 5 h 34"/>
                <a:gd name="T10" fmla="*/ 27 w 27"/>
                <a:gd name="T11" fmla="*/ 5 h 34"/>
                <a:gd name="T12" fmla="*/ 27 w 27"/>
                <a:gd name="T13" fmla="*/ 0 h 34"/>
                <a:gd name="T14" fmla="*/ 0 w 27"/>
                <a:gd name="T15" fmla="*/ 0 h 34"/>
                <a:gd name="T16" fmla="*/ 0 w 27"/>
                <a:gd name="T17" fmla="*/ 5 h 34"/>
                <a:gd name="T18" fmla="*/ 0 w 27"/>
                <a:gd name="T19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34">
                  <a:moveTo>
                    <a:pt x="0" y="5"/>
                  </a:move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27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23"/>
            <p:cNvSpPr>
              <a:spLocks/>
            </p:cNvSpPr>
            <p:nvPr userDrawn="1"/>
          </p:nvSpPr>
          <p:spPr bwMode="auto">
            <a:xfrm>
              <a:off x="7000" y="510"/>
              <a:ext cx="29" cy="34"/>
            </a:xfrm>
            <a:custGeom>
              <a:avLst/>
              <a:gdLst>
                <a:gd name="T0" fmla="*/ 24 w 29"/>
                <a:gd name="T1" fmla="*/ 13 h 34"/>
                <a:gd name="T2" fmla="*/ 5 w 29"/>
                <a:gd name="T3" fmla="*/ 13 h 34"/>
                <a:gd name="T4" fmla="*/ 5 w 29"/>
                <a:gd name="T5" fmla="*/ 0 h 34"/>
                <a:gd name="T6" fmla="*/ 0 w 29"/>
                <a:gd name="T7" fmla="*/ 0 h 34"/>
                <a:gd name="T8" fmla="*/ 0 w 29"/>
                <a:gd name="T9" fmla="*/ 34 h 34"/>
                <a:gd name="T10" fmla="*/ 5 w 29"/>
                <a:gd name="T11" fmla="*/ 34 h 34"/>
                <a:gd name="T12" fmla="*/ 5 w 29"/>
                <a:gd name="T13" fmla="*/ 18 h 34"/>
                <a:gd name="T14" fmla="*/ 24 w 29"/>
                <a:gd name="T15" fmla="*/ 18 h 34"/>
                <a:gd name="T16" fmla="*/ 24 w 29"/>
                <a:gd name="T17" fmla="*/ 34 h 34"/>
                <a:gd name="T18" fmla="*/ 29 w 29"/>
                <a:gd name="T19" fmla="*/ 34 h 34"/>
                <a:gd name="T20" fmla="*/ 29 w 29"/>
                <a:gd name="T21" fmla="*/ 0 h 34"/>
                <a:gd name="T22" fmla="*/ 24 w 29"/>
                <a:gd name="T23" fmla="*/ 0 h 34"/>
                <a:gd name="T24" fmla="*/ 24 w 29"/>
                <a:gd name="T25" fmla="*/ 13 h 34"/>
                <a:gd name="T26" fmla="*/ 24 w 29"/>
                <a:gd name="T27" fmla="*/ 1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" h="34">
                  <a:moveTo>
                    <a:pt x="24" y="13"/>
                  </a:moveTo>
                  <a:lnTo>
                    <a:pt x="5" y="1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8"/>
                  </a:lnTo>
                  <a:lnTo>
                    <a:pt x="24" y="18"/>
                  </a:lnTo>
                  <a:lnTo>
                    <a:pt x="24" y="34"/>
                  </a:lnTo>
                  <a:lnTo>
                    <a:pt x="29" y="34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24" y="13"/>
                  </a:lnTo>
                  <a:lnTo>
                    <a:pt x="24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24"/>
            <p:cNvSpPr>
              <a:spLocks noEditPoints="1"/>
            </p:cNvSpPr>
            <p:nvPr userDrawn="1"/>
          </p:nvSpPr>
          <p:spPr bwMode="auto">
            <a:xfrm>
              <a:off x="7035" y="510"/>
              <a:ext cx="34" cy="34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Freeform 25"/>
            <p:cNvSpPr>
              <a:spLocks/>
            </p:cNvSpPr>
            <p:nvPr userDrawn="1"/>
          </p:nvSpPr>
          <p:spPr bwMode="auto">
            <a:xfrm>
              <a:off x="7075" y="510"/>
              <a:ext cx="24" cy="34"/>
            </a:xfrm>
            <a:custGeom>
              <a:avLst/>
              <a:gdLst>
                <a:gd name="T0" fmla="*/ 5 w 24"/>
                <a:gd name="T1" fmla="*/ 0 h 34"/>
                <a:gd name="T2" fmla="*/ 0 w 24"/>
                <a:gd name="T3" fmla="*/ 0 h 34"/>
                <a:gd name="T4" fmla="*/ 0 w 24"/>
                <a:gd name="T5" fmla="*/ 34 h 34"/>
                <a:gd name="T6" fmla="*/ 24 w 24"/>
                <a:gd name="T7" fmla="*/ 34 h 34"/>
                <a:gd name="T8" fmla="*/ 24 w 24"/>
                <a:gd name="T9" fmla="*/ 29 h 34"/>
                <a:gd name="T10" fmla="*/ 5 w 24"/>
                <a:gd name="T11" fmla="*/ 29 h 34"/>
                <a:gd name="T12" fmla="*/ 5 w 24"/>
                <a:gd name="T13" fmla="*/ 0 h 34"/>
                <a:gd name="T14" fmla="*/ 5 w 24"/>
                <a:gd name="T1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34">
                  <a:moveTo>
                    <a:pt x="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Freeform 26"/>
            <p:cNvSpPr>
              <a:spLocks/>
            </p:cNvSpPr>
            <p:nvPr userDrawn="1"/>
          </p:nvSpPr>
          <p:spPr bwMode="auto">
            <a:xfrm>
              <a:off x="7101" y="510"/>
              <a:ext cx="6" cy="34"/>
            </a:xfrm>
            <a:custGeom>
              <a:avLst/>
              <a:gdLst>
                <a:gd name="T0" fmla="*/ 0 w 6"/>
                <a:gd name="T1" fmla="*/ 34 h 34"/>
                <a:gd name="T2" fmla="*/ 6 w 6"/>
                <a:gd name="T3" fmla="*/ 34 h 34"/>
                <a:gd name="T4" fmla="*/ 6 w 6"/>
                <a:gd name="T5" fmla="*/ 0 h 34"/>
                <a:gd name="T6" fmla="*/ 0 w 6"/>
                <a:gd name="T7" fmla="*/ 0 h 34"/>
                <a:gd name="T8" fmla="*/ 0 w 6"/>
                <a:gd name="T9" fmla="*/ 34 h 34"/>
                <a:gd name="T10" fmla="*/ 0 w 6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4">
                  <a:moveTo>
                    <a:pt x="0" y="34"/>
                  </a:moveTo>
                  <a:lnTo>
                    <a:pt x="6" y="34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6" name="Freeform 27"/>
            <p:cNvSpPr>
              <a:spLocks/>
            </p:cNvSpPr>
            <p:nvPr userDrawn="1"/>
          </p:nvSpPr>
          <p:spPr bwMode="auto">
            <a:xfrm>
              <a:off x="7115" y="510"/>
              <a:ext cx="29" cy="34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7" name="Freeform 28"/>
            <p:cNvSpPr>
              <a:spLocks/>
            </p:cNvSpPr>
            <p:nvPr userDrawn="1"/>
          </p:nvSpPr>
          <p:spPr bwMode="auto">
            <a:xfrm>
              <a:off x="7165" y="510"/>
              <a:ext cx="30" cy="34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Freeform 29"/>
            <p:cNvSpPr>
              <a:spLocks/>
            </p:cNvSpPr>
            <p:nvPr userDrawn="1"/>
          </p:nvSpPr>
          <p:spPr bwMode="auto">
            <a:xfrm>
              <a:off x="7203" y="510"/>
              <a:ext cx="26" cy="34"/>
            </a:xfrm>
            <a:custGeom>
              <a:avLst/>
              <a:gdLst>
                <a:gd name="T0" fmla="*/ 21 w 26"/>
                <a:gd name="T1" fmla="*/ 24 h 34"/>
                <a:gd name="T2" fmla="*/ 2 w 26"/>
                <a:gd name="T3" fmla="*/ 0 h 34"/>
                <a:gd name="T4" fmla="*/ 0 w 26"/>
                <a:gd name="T5" fmla="*/ 0 h 34"/>
                <a:gd name="T6" fmla="*/ 0 w 26"/>
                <a:gd name="T7" fmla="*/ 34 h 34"/>
                <a:gd name="T8" fmla="*/ 5 w 26"/>
                <a:gd name="T9" fmla="*/ 34 h 34"/>
                <a:gd name="T10" fmla="*/ 5 w 26"/>
                <a:gd name="T11" fmla="*/ 10 h 34"/>
                <a:gd name="T12" fmla="*/ 24 w 26"/>
                <a:gd name="T13" fmla="*/ 34 h 34"/>
                <a:gd name="T14" fmla="*/ 26 w 26"/>
                <a:gd name="T15" fmla="*/ 34 h 34"/>
                <a:gd name="T16" fmla="*/ 26 w 26"/>
                <a:gd name="T17" fmla="*/ 0 h 34"/>
                <a:gd name="T18" fmla="*/ 21 w 26"/>
                <a:gd name="T19" fmla="*/ 0 h 34"/>
                <a:gd name="T20" fmla="*/ 21 w 26"/>
                <a:gd name="T21" fmla="*/ 24 h 34"/>
                <a:gd name="T22" fmla="*/ 21 w 26"/>
                <a:gd name="T23" fmla="*/ 2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34">
                  <a:moveTo>
                    <a:pt x="21" y="24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5" y="34"/>
                  </a:lnTo>
                  <a:lnTo>
                    <a:pt x="5" y="10"/>
                  </a:lnTo>
                  <a:lnTo>
                    <a:pt x="24" y="34"/>
                  </a:lnTo>
                  <a:lnTo>
                    <a:pt x="26" y="34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Freeform 30"/>
            <p:cNvSpPr>
              <a:spLocks/>
            </p:cNvSpPr>
            <p:nvPr userDrawn="1"/>
          </p:nvSpPr>
          <p:spPr bwMode="auto">
            <a:xfrm>
              <a:off x="7240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0" name="Freeform 31"/>
            <p:cNvSpPr>
              <a:spLocks/>
            </p:cNvSpPr>
            <p:nvPr userDrawn="1"/>
          </p:nvSpPr>
          <p:spPr bwMode="auto">
            <a:xfrm>
              <a:off x="7251" y="510"/>
              <a:ext cx="32" cy="34"/>
            </a:xfrm>
            <a:custGeom>
              <a:avLst/>
              <a:gdLst>
                <a:gd name="T0" fmla="*/ 5 w 32"/>
                <a:gd name="T1" fmla="*/ 0 h 34"/>
                <a:gd name="T2" fmla="*/ 0 w 32"/>
                <a:gd name="T3" fmla="*/ 0 h 34"/>
                <a:gd name="T4" fmla="*/ 13 w 32"/>
                <a:gd name="T5" fmla="*/ 34 h 34"/>
                <a:gd name="T6" fmla="*/ 18 w 32"/>
                <a:gd name="T7" fmla="*/ 34 h 34"/>
                <a:gd name="T8" fmla="*/ 32 w 32"/>
                <a:gd name="T9" fmla="*/ 0 h 34"/>
                <a:gd name="T10" fmla="*/ 26 w 32"/>
                <a:gd name="T11" fmla="*/ 0 h 34"/>
                <a:gd name="T12" fmla="*/ 16 w 32"/>
                <a:gd name="T13" fmla="*/ 26 h 34"/>
                <a:gd name="T14" fmla="*/ 5 w 32"/>
                <a:gd name="T15" fmla="*/ 0 h 34"/>
                <a:gd name="T16" fmla="*/ 5 w 32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" h="34">
                  <a:moveTo>
                    <a:pt x="5" y="0"/>
                  </a:moveTo>
                  <a:lnTo>
                    <a:pt x="0" y="0"/>
                  </a:lnTo>
                  <a:lnTo>
                    <a:pt x="13" y="34"/>
                  </a:lnTo>
                  <a:lnTo>
                    <a:pt x="18" y="34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16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Freeform 32"/>
            <p:cNvSpPr>
              <a:spLocks/>
            </p:cNvSpPr>
            <p:nvPr userDrawn="1"/>
          </p:nvSpPr>
          <p:spPr bwMode="auto">
            <a:xfrm>
              <a:off x="7288" y="510"/>
              <a:ext cx="24" cy="34"/>
            </a:xfrm>
            <a:custGeom>
              <a:avLst/>
              <a:gdLst>
                <a:gd name="T0" fmla="*/ 5 w 24"/>
                <a:gd name="T1" fmla="*/ 18 h 34"/>
                <a:gd name="T2" fmla="*/ 24 w 24"/>
                <a:gd name="T3" fmla="*/ 18 h 34"/>
                <a:gd name="T4" fmla="*/ 24 w 24"/>
                <a:gd name="T5" fmla="*/ 13 h 34"/>
                <a:gd name="T6" fmla="*/ 5 w 24"/>
                <a:gd name="T7" fmla="*/ 13 h 34"/>
                <a:gd name="T8" fmla="*/ 5 w 24"/>
                <a:gd name="T9" fmla="*/ 5 h 34"/>
                <a:gd name="T10" fmla="*/ 24 w 24"/>
                <a:gd name="T11" fmla="*/ 5 h 34"/>
                <a:gd name="T12" fmla="*/ 24 w 24"/>
                <a:gd name="T13" fmla="*/ 0 h 34"/>
                <a:gd name="T14" fmla="*/ 0 w 24"/>
                <a:gd name="T15" fmla="*/ 0 h 34"/>
                <a:gd name="T16" fmla="*/ 0 w 24"/>
                <a:gd name="T17" fmla="*/ 34 h 34"/>
                <a:gd name="T18" fmla="*/ 24 w 24"/>
                <a:gd name="T19" fmla="*/ 34 h 34"/>
                <a:gd name="T20" fmla="*/ 24 w 24"/>
                <a:gd name="T21" fmla="*/ 29 h 34"/>
                <a:gd name="T22" fmla="*/ 5 w 24"/>
                <a:gd name="T23" fmla="*/ 29 h 34"/>
                <a:gd name="T24" fmla="*/ 5 w 24"/>
                <a:gd name="T25" fmla="*/ 18 h 34"/>
                <a:gd name="T26" fmla="*/ 5 w 24"/>
                <a:gd name="T27" fmla="*/ 18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4">
                  <a:moveTo>
                    <a:pt x="5" y="18"/>
                  </a:moveTo>
                  <a:lnTo>
                    <a:pt x="24" y="18"/>
                  </a:lnTo>
                  <a:lnTo>
                    <a:pt x="24" y="13"/>
                  </a:lnTo>
                  <a:lnTo>
                    <a:pt x="5" y="13"/>
                  </a:lnTo>
                  <a:lnTo>
                    <a:pt x="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24" y="34"/>
                  </a:lnTo>
                  <a:lnTo>
                    <a:pt x="24" y="29"/>
                  </a:lnTo>
                  <a:lnTo>
                    <a:pt x="5" y="29"/>
                  </a:lnTo>
                  <a:lnTo>
                    <a:pt x="5" y="18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Freeform 33"/>
            <p:cNvSpPr>
              <a:spLocks noEditPoints="1"/>
            </p:cNvSpPr>
            <p:nvPr userDrawn="1"/>
          </p:nvSpPr>
          <p:spPr bwMode="auto">
            <a:xfrm>
              <a:off x="7320" y="510"/>
              <a:ext cx="29" cy="34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3" name="Freeform 34"/>
            <p:cNvSpPr>
              <a:spLocks/>
            </p:cNvSpPr>
            <p:nvPr userDrawn="1"/>
          </p:nvSpPr>
          <p:spPr bwMode="auto">
            <a:xfrm>
              <a:off x="7352" y="510"/>
              <a:ext cx="27" cy="34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Freeform 35"/>
            <p:cNvSpPr>
              <a:spLocks/>
            </p:cNvSpPr>
            <p:nvPr userDrawn="1"/>
          </p:nvSpPr>
          <p:spPr bwMode="auto">
            <a:xfrm>
              <a:off x="7387" y="510"/>
              <a:ext cx="5" cy="34"/>
            </a:xfrm>
            <a:custGeom>
              <a:avLst/>
              <a:gdLst>
                <a:gd name="T0" fmla="*/ 0 w 5"/>
                <a:gd name="T1" fmla="*/ 34 h 34"/>
                <a:gd name="T2" fmla="*/ 5 w 5"/>
                <a:gd name="T3" fmla="*/ 34 h 34"/>
                <a:gd name="T4" fmla="*/ 5 w 5"/>
                <a:gd name="T5" fmla="*/ 0 h 34"/>
                <a:gd name="T6" fmla="*/ 0 w 5"/>
                <a:gd name="T7" fmla="*/ 0 h 34"/>
                <a:gd name="T8" fmla="*/ 0 w 5"/>
                <a:gd name="T9" fmla="*/ 34 h 34"/>
                <a:gd name="T10" fmla="*/ 0 w 5"/>
                <a:gd name="T1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4">
                  <a:moveTo>
                    <a:pt x="0" y="34"/>
                  </a:moveTo>
                  <a:lnTo>
                    <a:pt x="5" y="34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Freeform 36"/>
            <p:cNvSpPr>
              <a:spLocks/>
            </p:cNvSpPr>
            <p:nvPr userDrawn="1"/>
          </p:nvSpPr>
          <p:spPr bwMode="auto">
            <a:xfrm>
              <a:off x="7397" y="510"/>
              <a:ext cx="56" cy="34"/>
            </a:xfrm>
            <a:custGeom>
              <a:avLst/>
              <a:gdLst>
                <a:gd name="T0" fmla="*/ 32 w 56"/>
                <a:gd name="T1" fmla="*/ 0 h 34"/>
                <a:gd name="T2" fmla="*/ 0 w 56"/>
                <a:gd name="T3" fmla="*/ 0 h 34"/>
                <a:gd name="T4" fmla="*/ 0 w 56"/>
                <a:gd name="T5" fmla="*/ 5 h 34"/>
                <a:gd name="T6" fmla="*/ 11 w 56"/>
                <a:gd name="T7" fmla="*/ 5 h 34"/>
                <a:gd name="T8" fmla="*/ 11 w 56"/>
                <a:gd name="T9" fmla="*/ 34 h 34"/>
                <a:gd name="T10" fmla="*/ 16 w 56"/>
                <a:gd name="T11" fmla="*/ 34 h 34"/>
                <a:gd name="T12" fmla="*/ 16 w 56"/>
                <a:gd name="T13" fmla="*/ 5 h 34"/>
                <a:gd name="T14" fmla="*/ 27 w 56"/>
                <a:gd name="T15" fmla="*/ 5 h 34"/>
                <a:gd name="T16" fmla="*/ 38 w 56"/>
                <a:gd name="T17" fmla="*/ 21 h 34"/>
                <a:gd name="T18" fmla="*/ 38 w 56"/>
                <a:gd name="T19" fmla="*/ 34 h 34"/>
                <a:gd name="T20" fmla="*/ 43 w 56"/>
                <a:gd name="T21" fmla="*/ 34 h 34"/>
                <a:gd name="T22" fmla="*/ 43 w 56"/>
                <a:gd name="T23" fmla="*/ 21 h 34"/>
                <a:gd name="T24" fmla="*/ 56 w 56"/>
                <a:gd name="T25" fmla="*/ 2 h 34"/>
                <a:gd name="T26" fmla="*/ 56 w 56"/>
                <a:gd name="T27" fmla="*/ 0 h 34"/>
                <a:gd name="T28" fmla="*/ 56 w 56"/>
                <a:gd name="T29" fmla="*/ 0 h 34"/>
                <a:gd name="T30" fmla="*/ 51 w 56"/>
                <a:gd name="T31" fmla="*/ 0 h 34"/>
                <a:gd name="T32" fmla="*/ 40 w 56"/>
                <a:gd name="T33" fmla="*/ 16 h 34"/>
                <a:gd name="T34" fmla="*/ 32 w 56"/>
                <a:gd name="T35" fmla="*/ 0 h 34"/>
                <a:gd name="T36" fmla="*/ 32 w 56"/>
                <a:gd name="T3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34">
                  <a:moveTo>
                    <a:pt x="3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5"/>
                  </a:lnTo>
                  <a:lnTo>
                    <a:pt x="11" y="34"/>
                  </a:lnTo>
                  <a:lnTo>
                    <a:pt x="16" y="34"/>
                  </a:lnTo>
                  <a:lnTo>
                    <a:pt x="16" y="5"/>
                  </a:lnTo>
                  <a:lnTo>
                    <a:pt x="27" y="5"/>
                  </a:lnTo>
                  <a:lnTo>
                    <a:pt x="38" y="21"/>
                  </a:lnTo>
                  <a:lnTo>
                    <a:pt x="38" y="34"/>
                  </a:lnTo>
                  <a:lnTo>
                    <a:pt x="43" y="34"/>
                  </a:lnTo>
                  <a:lnTo>
                    <a:pt x="43" y="21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1" y="0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Freeform 37"/>
            <p:cNvSpPr>
              <a:spLocks/>
            </p:cNvSpPr>
            <p:nvPr userDrawn="1"/>
          </p:nvSpPr>
          <p:spPr bwMode="auto">
            <a:xfrm>
              <a:off x="7267" y="232"/>
              <a:ext cx="186" cy="238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38"/>
            <p:cNvSpPr>
              <a:spLocks/>
            </p:cNvSpPr>
            <p:nvPr userDrawn="1"/>
          </p:nvSpPr>
          <p:spPr bwMode="auto">
            <a:xfrm>
              <a:off x="7013" y="230"/>
              <a:ext cx="219" cy="240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39"/>
            <p:cNvSpPr>
              <a:spLocks noEditPoints="1"/>
            </p:cNvSpPr>
            <p:nvPr userDrawn="1"/>
          </p:nvSpPr>
          <p:spPr bwMode="auto">
            <a:xfrm>
              <a:off x="6797" y="232"/>
              <a:ext cx="214" cy="235"/>
            </a:xfrm>
            <a:custGeom>
              <a:avLst/>
              <a:gdLst>
                <a:gd name="T0" fmla="*/ 168 w 214"/>
                <a:gd name="T1" fmla="*/ 232 h 235"/>
                <a:gd name="T2" fmla="*/ 214 w 214"/>
                <a:gd name="T3" fmla="*/ 232 h 235"/>
                <a:gd name="T4" fmla="*/ 123 w 214"/>
                <a:gd name="T5" fmla="*/ 0 h 235"/>
                <a:gd name="T6" fmla="*/ 88 w 214"/>
                <a:gd name="T7" fmla="*/ 0 h 235"/>
                <a:gd name="T8" fmla="*/ 0 w 214"/>
                <a:gd name="T9" fmla="*/ 235 h 235"/>
                <a:gd name="T10" fmla="*/ 24 w 214"/>
                <a:gd name="T11" fmla="*/ 235 h 235"/>
                <a:gd name="T12" fmla="*/ 48 w 214"/>
                <a:gd name="T13" fmla="*/ 166 h 235"/>
                <a:gd name="T14" fmla="*/ 144 w 214"/>
                <a:gd name="T15" fmla="*/ 166 h 235"/>
                <a:gd name="T16" fmla="*/ 168 w 214"/>
                <a:gd name="T17" fmla="*/ 232 h 235"/>
                <a:gd name="T18" fmla="*/ 168 w 214"/>
                <a:gd name="T19" fmla="*/ 232 h 235"/>
                <a:gd name="T20" fmla="*/ 56 w 214"/>
                <a:gd name="T21" fmla="*/ 147 h 235"/>
                <a:gd name="T22" fmla="*/ 96 w 214"/>
                <a:gd name="T23" fmla="*/ 38 h 235"/>
                <a:gd name="T24" fmla="*/ 136 w 214"/>
                <a:gd name="T25" fmla="*/ 147 h 235"/>
                <a:gd name="T26" fmla="*/ 56 w 214"/>
                <a:gd name="T27" fmla="*/ 147 h 235"/>
                <a:gd name="T28" fmla="*/ 56 w 214"/>
                <a:gd name="T29" fmla="*/ 14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4" h="235">
                  <a:moveTo>
                    <a:pt x="168" y="232"/>
                  </a:moveTo>
                  <a:lnTo>
                    <a:pt x="214" y="232"/>
                  </a:lnTo>
                  <a:lnTo>
                    <a:pt x="123" y="0"/>
                  </a:lnTo>
                  <a:lnTo>
                    <a:pt x="88" y="0"/>
                  </a:lnTo>
                  <a:lnTo>
                    <a:pt x="0" y="235"/>
                  </a:lnTo>
                  <a:lnTo>
                    <a:pt x="24" y="235"/>
                  </a:lnTo>
                  <a:lnTo>
                    <a:pt x="48" y="166"/>
                  </a:lnTo>
                  <a:lnTo>
                    <a:pt x="144" y="166"/>
                  </a:lnTo>
                  <a:lnTo>
                    <a:pt x="168" y="232"/>
                  </a:lnTo>
                  <a:lnTo>
                    <a:pt x="168" y="232"/>
                  </a:lnTo>
                  <a:close/>
                  <a:moveTo>
                    <a:pt x="56" y="147"/>
                  </a:moveTo>
                  <a:lnTo>
                    <a:pt x="96" y="38"/>
                  </a:lnTo>
                  <a:lnTo>
                    <a:pt x="136" y="147"/>
                  </a:lnTo>
                  <a:lnTo>
                    <a:pt x="56" y="147"/>
                  </a:lnTo>
                  <a:lnTo>
                    <a:pt x="56" y="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6341" y="1591694"/>
            <a:ext cx="5663740" cy="3674613"/>
          </a:xfrm>
        </p:spPr>
        <p:txBody>
          <a:bodyPr lIns="0" tIns="0" rIns="0" bIns="0" anchor="b" anchorCtr="0">
            <a:noAutofit/>
          </a:bodyPr>
          <a:lstStyle>
            <a:lvl1pPr>
              <a:defRPr sz="28430" b="0" spc="-1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1</a:t>
            </a:r>
            <a:endParaRPr lang="en-AU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0" hasCustomPrompt="1"/>
          </p:nvPr>
        </p:nvSpPr>
        <p:spPr>
          <a:xfrm>
            <a:off x="499227" y="3246828"/>
            <a:ext cx="4123267" cy="357995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87733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4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6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7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0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3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" hasCustomPrompt="1"/>
          </p:nvPr>
        </p:nvSpPr>
        <p:spPr>
          <a:xfrm>
            <a:off x="587829" y="2327234"/>
            <a:ext cx="10517716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5" hasCustomPrompt="1"/>
          </p:nvPr>
        </p:nvSpPr>
        <p:spPr>
          <a:xfrm>
            <a:off x="587829" y="2692472"/>
            <a:ext cx="10517717" cy="309551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6" hasCustomPrompt="1"/>
          </p:nvPr>
        </p:nvSpPr>
        <p:spPr>
          <a:xfrm>
            <a:off x="587829" y="-8733"/>
            <a:ext cx="5791199" cy="46275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Section heading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09853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 userDrawn="1"/>
        </p:nvGrpSpPr>
        <p:grpSpPr>
          <a:xfrm>
            <a:off x="-1" y="0"/>
            <a:ext cx="12192002" cy="6858000"/>
            <a:chOff x="-1" y="0"/>
            <a:chExt cx="12192002" cy="6858000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-1" y="0"/>
              <a:ext cx="12192001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-1" y="485775"/>
              <a:ext cx="6096001" cy="6363295"/>
            </a:xfrm>
            <a:custGeom>
              <a:avLst/>
              <a:gdLst>
                <a:gd name="T0" fmla="*/ 3405 w 3405"/>
                <a:gd name="T1" fmla="*/ 0 h 3563"/>
                <a:gd name="T2" fmla="*/ 3405 w 3405"/>
                <a:gd name="T3" fmla="*/ 3563 h 3563"/>
                <a:gd name="T4" fmla="*/ 0 w 3405"/>
                <a:gd name="T5" fmla="*/ 3563 h 3563"/>
                <a:gd name="T6" fmla="*/ 0 w 3405"/>
                <a:gd name="T7" fmla="*/ 0 h 3563"/>
                <a:gd name="T8" fmla="*/ 3405 w 3405"/>
                <a:gd name="T9" fmla="*/ 0 h 3563"/>
                <a:gd name="T10" fmla="*/ 3405 w 3405"/>
                <a:gd name="T11" fmla="*/ 0 h 3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5" h="3563">
                  <a:moveTo>
                    <a:pt x="3405" y="0"/>
                  </a:moveTo>
                  <a:lnTo>
                    <a:pt x="3405" y="3563"/>
                  </a:lnTo>
                  <a:lnTo>
                    <a:pt x="0" y="3563"/>
                  </a:lnTo>
                  <a:lnTo>
                    <a:pt x="0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F7F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6096000" y="0"/>
              <a:ext cx="6096001" cy="6858000"/>
            </a:xfrm>
            <a:custGeom>
              <a:avLst/>
              <a:gdLst>
                <a:gd name="T0" fmla="*/ 3405 w 3405"/>
                <a:gd name="T1" fmla="*/ 0 h 3840"/>
                <a:gd name="T2" fmla="*/ 3405 w 3405"/>
                <a:gd name="T3" fmla="*/ 3568 h 3840"/>
                <a:gd name="T4" fmla="*/ 272 w 3405"/>
                <a:gd name="T5" fmla="*/ 3568 h 3840"/>
                <a:gd name="T6" fmla="*/ 0 w 3405"/>
                <a:gd name="T7" fmla="*/ 3840 h 3840"/>
                <a:gd name="T8" fmla="*/ 0 w 3405"/>
                <a:gd name="T9" fmla="*/ 272 h 3840"/>
                <a:gd name="T10" fmla="*/ 272 w 3405"/>
                <a:gd name="T11" fmla="*/ 0 h 3840"/>
                <a:gd name="T12" fmla="*/ 3405 w 3405"/>
                <a:gd name="T13" fmla="*/ 0 h 3840"/>
                <a:gd name="T14" fmla="*/ 3405 w 3405"/>
                <a:gd name="T15" fmla="*/ 0 h 3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5" h="3840">
                  <a:moveTo>
                    <a:pt x="3405" y="0"/>
                  </a:moveTo>
                  <a:lnTo>
                    <a:pt x="3405" y="3568"/>
                  </a:lnTo>
                  <a:lnTo>
                    <a:pt x="272" y="3568"/>
                  </a:lnTo>
                  <a:lnTo>
                    <a:pt x="0" y="3840"/>
                  </a:lnTo>
                  <a:lnTo>
                    <a:pt x="0" y="272"/>
                  </a:lnTo>
                  <a:lnTo>
                    <a:pt x="272" y="0"/>
                  </a:lnTo>
                  <a:lnTo>
                    <a:pt x="3405" y="0"/>
                  </a:lnTo>
                  <a:lnTo>
                    <a:pt x="3405" y="0"/>
                  </a:lnTo>
                  <a:close/>
                </a:path>
              </a:pathLst>
            </a:custGeom>
            <a:solidFill>
              <a:srgbClr val="F7F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8" name="Group 7"/>
            <p:cNvGrpSpPr/>
            <p:nvPr userDrawn="1"/>
          </p:nvGrpSpPr>
          <p:grpSpPr>
            <a:xfrm>
              <a:off x="10423175" y="355697"/>
              <a:ext cx="1408973" cy="499496"/>
              <a:chOff x="10423175" y="355697"/>
              <a:chExt cx="1408973" cy="499496"/>
            </a:xfrm>
          </p:grpSpPr>
          <p:sp>
            <p:nvSpPr>
              <p:cNvPr id="94" name="Freeform 9"/>
              <p:cNvSpPr>
                <a:spLocks/>
              </p:cNvSpPr>
              <p:nvPr userDrawn="1"/>
            </p:nvSpPr>
            <p:spPr bwMode="auto">
              <a:xfrm>
                <a:off x="10423175" y="359278"/>
                <a:ext cx="295401" cy="381336"/>
              </a:xfrm>
              <a:custGeom>
                <a:avLst/>
                <a:gdLst>
                  <a:gd name="T0" fmla="*/ 70 w 70"/>
                  <a:gd name="T1" fmla="*/ 0 h 90"/>
                  <a:gd name="T2" fmla="*/ 70 w 70"/>
                  <a:gd name="T3" fmla="*/ 40 h 90"/>
                  <a:gd name="T4" fmla="*/ 35 w 70"/>
                  <a:gd name="T5" fmla="*/ 90 h 90"/>
                  <a:gd name="T6" fmla="*/ 0 w 70"/>
                  <a:gd name="T7" fmla="*/ 40 h 90"/>
                  <a:gd name="T8" fmla="*/ 0 w 70"/>
                  <a:gd name="T9" fmla="*/ 0 h 90"/>
                  <a:gd name="T10" fmla="*/ 70 w 70"/>
                  <a:gd name="T11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90">
                    <a:moveTo>
                      <a:pt x="70" y="0"/>
                    </a:moveTo>
                    <a:cubicBezTo>
                      <a:pt x="70" y="40"/>
                      <a:pt x="70" y="40"/>
                      <a:pt x="70" y="40"/>
                    </a:cubicBezTo>
                    <a:cubicBezTo>
                      <a:pt x="70" y="60"/>
                      <a:pt x="57" y="82"/>
                      <a:pt x="35" y="90"/>
                    </a:cubicBezTo>
                    <a:cubicBezTo>
                      <a:pt x="13" y="82"/>
                      <a:pt x="0" y="60"/>
                      <a:pt x="0" y="4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10"/>
              <p:cNvSpPr>
                <a:spLocks/>
              </p:cNvSpPr>
              <p:nvPr userDrawn="1"/>
            </p:nvSpPr>
            <p:spPr bwMode="auto">
              <a:xfrm>
                <a:off x="10476885" y="405826"/>
                <a:ext cx="186192" cy="245272"/>
              </a:xfrm>
              <a:custGeom>
                <a:avLst/>
                <a:gdLst>
                  <a:gd name="T0" fmla="*/ 0 w 104"/>
                  <a:gd name="T1" fmla="*/ 69 h 137"/>
                  <a:gd name="T2" fmla="*/ 52 w 104"/>
                  <a:gd name="T3" fmla="*/ 0 h 137"/>
                  <a:gd name="T4" fmla="*/ 104 w 104"/>
                  <a:gd name="T5" fmla="*/ 69 h 137"/>
                  <a:gd name="T6" fmla="*/ 52 w 104"/>
                  <a:gd name="T7" fmla="*/ 137 h 137"/>
                  <a:gd name="T8" fmla="*/ 0 w 104"/>
                  <a:gd name="T9" fmla="*/ 69 h 137"/>
                  <a:gd name="T10" fmla="*/ 0 w 104"/>
                  <a:gd name="T11" fmla="*/ 69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" h="137">
                    <a:moveTo>
                      <a:pt x="0" y="69"/>
                    </a:moveTo>
                    <a:lnTo>
                      <a:pt x="52" y="0"/>
                    </a:lnTo>
                    <a:lnTo>
                      <a:pt x="104" y="69"/>
                    </a:lnTo>
                    <a:lnTo>
                      <a:pt x="52" y="137"/>
                    </a:lnTo>
                    <a:lnTo>
                      <a:pt x="0" y="69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11"/>
              <p:cNvSpPr>
                <a:spLocks/>
              </p:cNvSpPr>
              <p:nvPr userDrawn="1"/>
            </p:nvSpPr>
            <p:spPr bwMode="auto">
              <a:xfrm>
                <a:off x="10503739" y="455954"/>
                <a:ext cx="134273" cy="161128"/>
              </a:xfrm>
              <a:custGeom>
                <a:avLst/>
                <a:gdLst>
                  <a:gd name="T0" fmla="*/ 14 w 32"/>
                  <a:gd name="T1" fmla="*/ 21 h 38"/>
                  <a:gd name="T2" fmla="*/ 16 w 32"/>
                  <a:gd name="T3" fmla="*/ 38 h 38"/>
                  <a:gd name="T4" fmla="*/ 16 w 32"/>
                  <a:gd name="T5" fmla="*/ 38 h 38"/>
                  <a:gd name="T6" fmla="*/ 16 w 32"/>
                  <a:gd name="T7" fmla="*/ 38 h 38"/>
                  <a:gd name="T8" fmla="*/ 18 w 32"/>
                  <a:gd name="T9" fmla="*/ 21 h 38"/>
                  <a:gd name="T10" fmla="*/ 18 w 32"/>
                  <a:gd name="T11" fmla="*/ 19 h 38"/>
                  <a:gd name="T12" fmla="*/ 25 w 32"/>
                  <a:gd name="T13" fmla="*/ 19 h 38"/>
                  <a:gd name="T14" fmla="*/ 25 w 32"/>
                  <a:gd name="T15" fmla="*/ 20 h 38"/>
                  <a:gd name="T16" fmla="*/ 27 w 32"/>
                  <a:gd name="T17" fmla="*/ 22 h 38"/>
                  <a:gd name="T18" fmla="*/ 29 w 32"/>
                  <a:gd name="T19" fmla="*/ 20 h 38"/>
                  <a:gd name="T20" fmla="*/ 29 w 32"/>
                  <a:gd name="T21" fmla="*/ 19 h 38"/>
                  <a:gd name="T22" fmla="*/ 29 w 32"/>
                  <a:gd name="T23" fmla="*/ 19 h 38"/>
                  <a:gd name="T24" fmla="*/ 32 w 32"/>
                  <a:gd name="T25" fmla="*/ 17 h 38"/>
                  <a:gd name="T26" fmla="*/ 29 w 32"/>
                  <a:gd name="T27" fmla="*/ 15 h 38"/>
                  <a:gd name="T28" fmla="*/ 29 w 32"/>
                  <a:gd name="T29" fmla="*/ 15 h 38"/>
                  <a:gd name="T30" fmla="*/ 29 w 32"/>
                  <a:gd name="T31" fmla="*/ 14 h 38"/>
                  <a:gd name="T32" fmla="*/ 27 w 32"/>
                  <a:gd name="T33" fmla="*/ 12 h 38"/>
                  <a:gd name="T34" fmla="*/ 25 w 32"/>
                  <a:gd name="T35" fmla="*/ 14 h 38"/>
                  <a:gd name="T36" fmla="*/ 25 w 32"/>
                  <a:gd name="T37" fmla="*/ 15 h 38"/>
                  <a:gd name="T38" fmla="*/ 18 w 32"/>
                  <a:gd name="T39" fmla="*/ 15 h 38"/>
                  <a:gd name="T40" fmla="*/ 18 w 32"/>
                  <a:gd name="T41" fmla="*/ 7 h 38"/>
                  <a:gd name="T42" fmla="*/ 19 w 32"/>
                  <a:gd name="T43" fmla="*/ 7 h 38"/>
                  <a:gd name="T44" fmla="*/ 21 w 32"/>
                  <a:gd name="T45" fmla="*/ 5 h 38"/>
                  <a:gd name="T46" fmla="*/ 19 w 32"/>
                  <a:gd name="T47" fmla="*/ 3 h 38"/>
                  <a:gd name="T48" fmla="*/ 18 w 32"/>
                  <a:gd name="T49" fmla="*/ 3 h 38"/>
                  <a:gd name="T50" fmla="*/ 18 w 32"/>
                  <a:gd name="T51" fmla="*/ 3 h 38"/>
                  <a:gd name="T52" fmla="*/ 16 w 32"/>
                  <a:gd name="T53" fmla="*/ 0 h 38"/>
                  <a:gd name="T54" fmla="*/ 14 w 32"/>
                  <a:gd name="T55" fmla="*/ 3 h 38"/>
                  <a:gd name="T56" fmla="*/ 14 w 32"/>
                  <a:gd name="T57" fmla="*/ 3 h 38"/>
                  <a:gd name="T58" fmla="*/ 14 w 32"/>
                  <a:gd name="T59" fmla="*/ 3 h 38"/>
                  <a:gd name="T60" fmla="*/ 11 w 32"/>
                  <a:gd name="T61" fmla="*/ 5 h 38"/>
                  <a:gd name="T62" fmla="*/ 14 w 32"/>
                  <a:gd name="T63" fmla="*/ 7 h 38"/>
                  <a:gd name="T64" fmla="*/ 14 w 32"/>
                  <a:gd name="T65" fmla="*/ 7 h 38"/>
                  <a:gd name="T66" fmla="*/ 14 w 32"/>
                  <a:gd name="T67" fmla="*/ 15 h 38"/>
                  <a:gd name="T68" fmla="*/ 14 w 32"/>
                  <a:gd name="T69" fmla="*/ 15 h 38"/>
                  <a:gd name="T70" fmla="*/ 7 w 32"/>
                  <a:gd name="T71" fmla="*/ 15 h 38"/>
                  <a:gd name="T72" fmla="*/ 7 w 32"/>
                  <a:gd name="T73" fmla="*/ 14 h 38"/>
                  <a:gd name="T74" fmla="*/ 5 w 32"/>
                  <a:gd name="T75" fmla="*/ 12 h 38"/>
                  <a:gd name="T76" fmla="*/ 3 w 32"/>
                  <a:gd name="T77" fmla="*/ 14 h 38"/>
                  <a:gd name="T78" fmla="*/ 3 w 32"/>
                  <a:gd name="T79" fmla="*/ 15 h 38"/>
                  <a:gd name="T80" fmla="*/ 3 w 32"/>
                  <a:gd name="T81" fmla="*/ 15 h 38"/>
                  <a:gd name="T82" fmla="*/ 0 w 32"/>
                  <a:gd name="T83" fmla="*/ 17 h 38"/>
                  <a:gd name="T84" fmla="*/ 3 w 32"/>
                  <a:gd name="T85" fmla="*/ 19 h 38"/>
                  <a:gd name="T86" fmla="*/ 3 w 32"/>
                  <a:gd name="T87" fmla="*/ 19 h 38"/>
                  <a:gd name="T88" fmla="*/ 3 w 32"/>
                  <a:gd name="T89" fmla="*/ 20 h 38"/>
                  <a:gd name="T90" fmla="*/ 5 w 32"/>
                  <a:gd name="T91" fmla="*/ 22 h 38"/>
                  <a:gd name="T92" fmla="*/ 7 w 32"/>
                  <a:gd name="T93" fmla="*/ 20 h 38"/>
                  <a:gd name="T94" fmla="*/ 7 w 32"/>
                  <a:gd name="T95" fmla="*/ 19 h 38"/>
                  <a:gd name="T96" fmla="*/ 14 w 32"/>
                  <a:gd name="T97" fmla="*/ 19 h 38"/>
                  <a:gd name="T98" fmla="*/ 14 w 32"/>
                  <a:gd name="T99" fmla="*/ 2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2" h="38">
                    <a:moveTo>
                      <a:pt x="14" y="21"/>
                    </a:moveTo>
                    <a:cubicBezTo>
                      <a:pt x="14" y="28"/>
                      <a:pt x="16" y="37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8"/>
                      <a:pt x="16" y="38"/>
                      <a:pt x="16" y="38"/>
                    </a:cubicBezTo>
                    <a:cubicBezTo>
                      <a:pt x="16" y="37"/>
                      <a:pt x="18" y="28"/>
                      <a:pt x="18" y="21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21"/>
                      <a:pt x="26" y="22"/>
                      <a:pt x="27" y="22"/>
                    </a:cubicBezTo>
                    <a:cubicBezTo>
                      <a:pt x="28" y="22"/>
                      <a:pt x="29" y="21"/>
                      <a:pt x="29" y="20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29" y="19"/>
                      <a:pt x="29" y="19"/>
                      <a:pt x="29" y="19"/>
                    </a:cubicBezTo>
                    <a:cubicBezTo>
                      <a:pt x="30" y="19"/>
                      <a:pt x="32" y="18"/>
                      <a:pt x="32" y="17"/>
                    </a:cubicBezTo>
                    <a:cubicBezTo>
                      <a:pt x="32" y="16"/>
                      <a:pt x="30" y="15"/>
                      <a:pt x="29" y="15"/>
                    </a:cubicBezTo>
                    <a:cubicBezTo>
                      <a:pt x="29" y="15"/>
                      <a:pt x="29" y="15"/>
                      <a:pt x="29" y="15"/>
                    </a:cubicBezTo>
                    <a:cubicBezTo>
                      <a:pt x="29" y="14"/>
                      <a:pt x="29" y="14"/>
                      <a:pt x="29" y="14"/>
                    </a:cubicBezTo>
                    <a:cubicBezTo>
                      <a:pt x="29" y="13"/>
                      <a:pt x="28" y="12"/>
                      <a:pt x="27" y="12"/>
                    </a:cubicBezTo>
                    <a:cubicBezTo>
                      <a:pt x="26" y="12"/>
                      <a:pt x="25" y="13"/>
                      <a:pt x="25" y="14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9" y="7"/>
                      <a:pt x="19" y="7"/>
                      <a:pt x="19" y="7"/>
                    </a:cubicBezTo>
                    <a:cubicBezTo>
                      <a:pt x="20" y="7"/>
                      <a:pt x="21" y="6"/>
                      <a:pt x="21" y="5"/>
                    </a:cubicBezTo>
                    <a:cubicBezTo>
                      <a:pt x="21" y="4"/>
                      <a:pt x="20" y="3"/>
                      <a:pt x="19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3"/>
                      <a:pt x="18" y="3"/>
                      <a:pt x="18" y="3"/>
                    </a:cubicBezTo>
                    <a:cubicBezTo>
                      <a:pt x="18" y="2"/>
                      <a:pt x="17" y="0"/>
                      <a:pt x="16" y="0"/>
                    </a:cubicBezTo>
                    <a:cubicBezTo>
                      <a:pt x="15" y="0"/>
                      <a:pt x="14" y="2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3"/>
                      <a:pt x="11" y="4"/>
                      <a:pt x="11" y="5"/>
                    </a:cubicBezTo>
                    <a:cubicBezTo>
                      <a:pt x="11" y="6"/>
                      <a:pt x="12" y="7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3"/>
                      <a:pt x="7" y="12"/>
                      <a:pt x="5" y="12"/>
                    </a:cubicBezTo>
                    <a:cubicBezTo>
                      <a:pt x="4" y="12"/>
                      <a:pt x="3" y="13"/>
                      <a:pt x="3" y="14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2" y="15"/>
                      <a:pt x="0" y="16"/>
                      <a:pt x="0" y="17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7" y="22"/>
                      <a:pt x="7" y="21"/>
                      <a:pt x="7" y="20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1"/>
                      <a:pt x="14" y="21"/>
                      <a:pt x="14" y="21"/>
                    </a:cubicBezTo>
                    <a:close/>
                  </a:path>
                </a:pathLst>
              </a:custGeom>
              <a:solidFill>
                <a:srgbClr val="F2120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12"/>
              <p:cNvSpPr>
                <a:spLocks noEditPoints="1"/>
              </p:cNvSpPr>
              <p:nvPr userDrawn="1"/>
            </p:nvSpPr>
            <p:spPr bwMode="auto">
              <a:xfrm>
                <a:off x="10423175" y="799693"/>
                <a:ext cx="53709" cy="55500"/>
              </a:xfrm>
              <a:custGeom>
                <a:avLst/>
                <a:gdLst>
                  <a:gd name="T0" fmla="*/ 19 w 30"/>
                  <a:gd name="T1" fmla="*/ 0 h 31"/>
                  <a:gd name="T2" fmla="*/ 14 w 30"/>
                  <a:gd name="T3" fmla="*/ 0 h 31"/>
                  <a:gd name="T4" fmla="*/ 0 w 30"/>
                  <a:gd name="T5" fmla="*/ 31 h 31"/>
                  <a:gd name="T6" fmla="*/ 4 w 30"/>
                  <a:gd name="T7" fmla="*/ 31 h 31"/>
                  <a:gd name="T8" fmla="*/ 7 w 30"/>
                  <a:gd name="T9" fmla="*/ 24 h 31"/>
                  <a:gd name="T10" fmla="*/ 23 w 30"/>
                  <a:gd name="T11" fmla="*/ 24 h 31"/>
                  <a:gd name="T12" fmla="*/ 26 w 30"/>
                  <a:gd name="T13" fmla="*/ 31 h 31"/>
                  <a:gd name="T14" fmla="*/ 30 w 30"/>
                  <a:gd name="T15" fmla="*/ 31 h 31"/>
                  <a:gd name="T16" fmla="*/ 19 w 30"/>
                  <a:gd name="T17" fmla="*/ 0 h 31"/>
                  <a:gd name="T18" fmla="*/ 19 w 30"/>
                  <a:gd name="T19" fmla="*/ 0 h 31"/>
                  <a:gd name="T20" fmla="*/ 19 w 30"/>
                  <a:gd name="T21" fmla="*/ 0 h 31"/>
                  <a:gd name="T22" fmla="*/ 21 w 30"/>
                  <a:gd name="T23" fmla="*/ 19 h 31"/>
                  <a:gd name="T24" fmla="*/ 9 w 30"/>
                  <a:gd name="T25" fmla="*/ 19 h 31"/>
                  <a:gd name="T26" fmla="*/ 16 w 30"/>
                  <a:gd name="T27" fmla="*/ 5 h 31"/>
                  <a:gd name="T28" fmla="*/ 21 w 30"/>
                  <a:gd name="T29" fmla="*/ 19 h 31"/>
                  <a:gd name="T30" fmla="*/ 21 w 30"/>
                  <a:gd name="T3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0" h="31">
                    <a:moveTo>
                      <a:pt x="19" y="0"/>
                    </a:moveTo>
                    <a:lnTo>
                      <a:pt x="14" y="0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7" y="24"/>
                    </a:lnTo>
                    <a:lnTo>
                      <a:pt x="23" y="24"/>
                    </a:lnTo>
                    <a:lnTo>
                      <a:pt x="26" y="31"/>
                    </a:lnTo>
                    <a:lnTo>
                      <a:pt x="30" y="3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  <a:moveTo>
                      <a:pt x="21" y="19"/>
                    </a:moveTo>
                    <a:lnTo>
                      <a:pt x="9" y="19"/>
                    </a:lnTo>
                    <a:lnTo>
                      <a:pt x="16" y="5"/>
                    </a:lnTo>
                    <a:lnTo>
                      <a:pt x="21" y="19"/>
                    </a:lnTo>
                    <a:lnTo>
                      <a:pt x="21" y="19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13"/>
              <p:cNvSpPr>
                <a:spLocks/>
              </p:cNvSpPr>
              <p:nvPr userDrawn="1"/>
            </p:nvSpPr>
            <p:spPr bwMode="auto">
              <a:xfrm>
                <a:off x="10482256" y="799693"/>
                <a:ext cx="41177" cy="55500"/>
              </a:xfrm>
              <a:custGeom>
                <a:avLst/>
                <a:gdLst>
                  <a:gd name="T0" fmla="*/ 8 w 10"/>
                  <a:gd name="T1" fmla="*/ 8 h 13"/>
                  <a:gd name="T2" fmla="*/ 5 w 10"/>
                  <a:gd name="T3" fmla="*/ 11 h 13"/>
                  <a:gd name="T4" fmla="*/ 2 w 10"/>
                  <a:gd name="T5" fmla="*/ 8 h 13"/>
                  <a:gd name="T6" fmla="*/ 2 w 10"/>
                  <a:gd name="T7" fmla="*/ 0 h 13"/>
                  <a:gd name="T8" fmla="*/ 0 w 10"/>
                  <a:gd name="T9" fmla="*/ 0 h 13"/>
                  <a:gd name="T10" fmla="*/ 0 w 10"/>
                  <a:gd name="T11" fmla="*/ 8 h 13"/>
                  <a:gd name="T12" fmla="*/ 5 w 10"/>
                  <a:gd name="T13" fmla="*/ 13 h 13"/>
                  <a:gd name="T14" fmla="*/ 10 w 10"/>
                  <a:gd name="T15" fmla="*/ 8 h 13"/>
                  <a:gd name="T16" fmla="*/ 10 w 10"/>
                  <a:gd name="T17" fmla="*/ 0 h 13"/>
                  <a:gd name="T18" fmla="*/ 8 w 10"/>
                  <a:gd name="T19" fmla="*/ 0 h 13"/>
                  <a:gd name="T20" fmla="*/ 8 w 10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3">
                    <a:moveTo>
                      <a:pt x="8" y="8"/>
                    </a:moveTo>
                    <a:cubicBezTo>
                      <a:pt x="8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0" y="11"/>
                      <a:pt x="10" y="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8"/>
                      <a:pt x="8" y="8"/>
                      <a:pt x="8" y="8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14"/>
              <p:cNvSpPr>
                <a:spLocks/>
              </p:cNvSpPr>
              <p:nvPr userDrawn="1"/>
            </p:nvSpPr>
            <p:spPr bwMode="auto">
              <a:xfrm>
                <a:off x="10535965" y="799693"/>
                <a:ext cx="42967" cy="55500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8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1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3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6" y="2"/>
                      <a:pt x="8" y="2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1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15"/>
              <p:cNvSpPr>
                <a:spLocks/>
              </p:cNvSpPr>
              <p:nvPr userDrawn="1"/>
            </p:nvSpPr>
            <p:spPr bwMode="auto">
              <a:xfrm>
                <a:off x="10582513" y="799693"/>
                <a:ext cx="42967" cy="55500"/>
              </a:xfrm>
              <a:custGeom>
                <a:avLst/>
                <a:gdLst>
                  <a:gd name="T0" fmla="*/ 0 w 24"/>
                  <a:gd name="T1" fmla="*/ 5 h 31"/>
                  <a:gd name="T2" fmla="*/ 10 w 24"/>
                  <a:gd name="T3" fmla="*/ 5 h 31"/>
                  <a:gd name="T4" fmla="*/ 10 w 24"/>
                  <a:gd name="T5" fmla="*/ 31 h 31"/>
                  <a:gd name="T6" fmla="*/ 15 w 24"/>
                  <a:gd name="T7" fmla="*/ 31 h 31"/>
                  <a:gd name="T8" fmla="*/ 15 w 24"/>
                  <a:gd name="T9" fmla="*/ 5 h 31"/>
                  <a:gd name="T10" fmla="*/ 24 w 24"/>
                  <a:gd name="T11" fmla="*/ 5 h 31"/>
                  <a:gd name="T12" fmla="*/ 24 w 24"/>
                  <a:gd name="T13" fmla="*/ 0 h 31"/>
                  <a:gd name="T14" fmla="*/ 0 w 24"/>
                  <a:gd name="T15" fmla="*/ 0 h 31"/>
                  <a:gd name="T16" fmla="*/ 0 w 24"/>
                  <a:gd name="T17" fmla="*/ 5 h 31"/>
                  <a:gd name="T18" fmla="*/ 0 w 24"/>
                  <a:gd name="T1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31">
                    <a:moveTo>
                      <a:pt x="0" y="5"/>
                    </a:moveTo>
                    <a:lnTo>
                      <a:pt x="10" y="5"/>
                    </a:lnTo>
                    <a:lnTo>
                      <a:pt x="10" y="31"/>
                    </a:lnTo>
                    <a:lnTo>
                      <a:pt x="15" y="31"/>
                    </a:lnTo>
                    <a:lnTo>
                      <a:pt x="15" y="5"/>
                    </a:lnTo>
                    <a:lnTo>
                      <a:pt x="24" y="5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16"/>
              <p:cNvSpPr>
                <a:spLocks noEditPoints="1"/>
              </p:cNvSpPr>
              <p:nvPr userDrawn="1"/>
            </p:nvSpPr>
            <p:spPr bwMode="auto">
              <a:xfrm>
                <a:off x="10634432" y="799693"/>
                <a:ext cx="46548" cy="55500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5 w 11"/>
                  <a:gd name="T13" fmla="*/ 8 h 13"/>
                  <a:gd name="T14" fmla="*/ 9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8" y="3"/>
                      <a:pt x="8" y="4"/>
                    </a:cubicBezTo>
                    <a:cubicBezTo>
                      <a:pt x="8" y="5"/>
                      <a:pt x="8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17"/>
              <p:cNvSpPr>
                <a:spLocks noEditPoints="1"/>
              </p:cNvSpPr>
              <p:nvPr userDrawn="1"/>
            </p:nvSpPr>
            <p:spPr bwMode="auto">
              <a:xfrm>
                <a:off x="10684560" y="799693"/>
                <a:ext cx="55500" cy="55500"/>
              </a:xfrm>
              <a:custGeom>
                <a:avLst/>
                <a:gdLst>
                  <a:gd name="T0" fmla="*/ 19 w 31"/>
                  <a:gd name="T1" fmla="*/ 0 h 31"/>
                  <a:gd name="T2" fmla="*/ 14 w 31"/>
                  <a:gd name="T3" fmla="*/ 0 h 31"/>
                  <a:gd name="T4" fmla="*/ 0 w 31"/>
                  <a:gd name="T5" fmla="*/ 31 h 31"/>
                  <a:gd name="T6" fmla="*/ 5 w 31"/>
                  <a:gd name="T7" fmla="*/ 31 h 31"/>
                  <a:gd name="T8" fmla="*/ 7 w 31"/>
                  <a:gd name="T9" fmla="*/ 24 h 31"/>
                  <a:gd name="T10" fmla="*/ 24 w 31"/>
                  <a:gd name="T11" fmla="*/ 24 h 31"/>
                  <a:gd name="T12" fmla="*/ 26 w 31"/>
                  <a:gd name="T13" fmla="*/ 31 h 31"/>
                  <a:gd name="T14" fmla="*/ 31 w 31"/>
                  <a:gd name="T15" fmla="*/ 31 h 31"/>
                  <a:gd name="T16" fmla="*/ 19 w 31"/>
                  <a:gd name="T17" fmla="*/ 0 h 31"/>
                  <a:gd name="T18" fmla="*/ 19 w 31"/>
                  <a:gd name="T19" fmla="*/ 0 h 31"/>
                  <a:gd name="T20" fmla="*/ 19 w 31"/>
                  <a:gd name="T21" fmla="*/ 0 h 31"/>
                  <a:gd name="T22" fmla="*/ 21 w 31"/>
                  <a:gd name="T23" fmla="*/ 19 h 31"/>
                  <a:gd name="T24" fmla="*/ 10 w 31"/>
                  <a:gd name="T25" fmla="*/ 19 h 31"/>
                  <a:gd name="T26" fmla="*/ 17 w 31"/>
                  <a:gd name="T27" fmla="*/ 5 h 31"/>
                  <a:gd name="T28" fmla="*/ 21 w 31"/>
                  <a:gd name="T29" fmla="*/ 19 h 31"/>
                  <a:gd name="T30" fmla="*/ 21 w 31"/>
                  <a:gd name="T3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" h="31">
                    <a:moveTo>
                      <a:pt x="19" y="0"/>
                    </a:moveTo>
                    <a:lnTo>
                      <a:pt x="14" y="0"/>
                    </a:lnTo>
                    <a:lnTo>
                      <a:pt x="0" y="31"/>
                    </a:lnTo>
                    <a:lnTo>
                      <a:pt x="5" y="31"/>
                    </a:lnTo>
                    <a:lnTo>
                      <a:pt x="7" y="24"/>
                    </a:lnTo>
                    <a:lnTo>
                      <a:pt x="24" y="24"/>
                    </a:lnTo>
                    <a:lnTo>
                      <a:pt x="26" y="31"/>
                    </a:lnTo>
                    <a:lnTo>
                      <a:pt x="31" y="3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  <a:moveTo>
                      <a:pt x="21" y="19"/>
                    </a:moveTo>
                    <a:lnTo>
                      <a:pt x="10" y="19"/>
                    </a:lnTo>
                    <a:lnTo>
                      <a:pt x="17" y="5"/>
                    </a:lnTo>
                    <a:lnTo>
                      <a:pt x="21" y="19"/>
                    </a:lnTo>
                    <a:lnTo>
                      <a:pt x="21" y="19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18"/>
              <p:cNvSpPr>
                <a:spLocks/>
              </p:cNvSpPr>
              <p:nvPr userDrawn="1"/>
            </p:nvSpPr>
            <p:spPr bwMode="auto">
              <a:xfrm>
                <a:off x="10749011" y="799693"/>
                <a:ext cx="37596" cy="55500"/>
              </a:xfrm>
              <a:custGeom>
                <a:avLst/>
                <a:gdLst>
                  <a:gd name="T0" fmla="*/ 4 w 21"/>
                  <a:gd name="T1" fmla="*/ 0 h 31"/>
                  <a:gd name="T2" fmla="*/ 0 w 21"/>
                  <a:gd name="T3" fmla="*/ 0 h 31"/>
                  <a:gd name="T4" fmla="*/ 0 w 21"/>
                  <a:gd name="T5" fmla="*/ 31 h 31"/>
                  <a:gd name="T6" fmla="*/ 21 w 21"/>
                  <a:gd name="T7" fmla="*/ 31 h 31"/>
                  <a:gd name="T8" fmla="*/ 21 w 21"/>
                  <a:gd name="T9" fmla="*/ 26 h 31"/>
                  <a:gd name="T10" fmla="*/ 4 w 21"/>
                  <a:gd name="T11" fmla="*/ 26 h 31"/>
                  <a:gd name="T12" fmla="*/ 4 w 21"/>
                  <a:gd name="T13" fmla="*/ 0 h 31"/>
                  <a:gd name="T14" fmla="*/ 4 w 21"/>
                  <a:gd name="T1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" h="31">
                    <a:moveTo>
                      <a:pt x="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1" y="31"/>
                    </a:lnTo>
                    <a:lnTo>
                      <a:pt x="21" y="26"/>
                    </a:lnTo>
                    <a:lnTo>
                      <a:pt x="4" y="26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19"/>
              <p:cNvSpPr>
                <a:spLocks/>
              </p:cNvSpPr>
              <p:nvPr userDrawn="1"/>
            </p:nvSpPr>
            <p:spPr bwMode="auto">
              <a:xfrm>
                <a:off x="10790189" y="799693"/>
                <a:ext cx="8952" cy="55500"/>
              </a:xfrm>
              <a:custGeom>
                <a:avLst/>
                <a:gdLst>
                  <a:gd name="T0" fmla="*/ 0 w 5"/>
                  <a:gd name="T1" fmla="*/ 31 h 31"/>
                  <a:gd name="T2" fmla="*/ 5 w 5"/>
                  <a:gd name="T3" fmla="*/ 31 h 31"/>
                  <a:gd name="T4" fmla="*/ 5 w 5"/>
                  <a:gd name="T5" fmla="*/ 0 h 31"/>
                  <a:gd name="T6" fmla="*/ 0 w 5"/>
                  <a:gd name="T7" fmla="*/ 0 h 31"/>
                  <a:gd name="T8" fmla="*/ 0 w 5"/>
                  <a:gd name="T9" fmla="*/ 31 h 31"/>
                  <a:gd name="T10" fmla="*/ 0 w 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1">
                    <a:moveTo>
                      <a:pt x="0" y="31"/>
                    </a:moveTo>
                    <a:lnTo>
                      <a:pt x="5" y="3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20"/>
              <p:cNvSpPr>
                <a:spLocks noEditPoints="1"/>
              </p:cNvSpPr>
              <p:nvPr userDrawn="1"/>
            </p:nvSpPr>
            <p:spPr bwMode="auto">
              <a:xfrm>
                <a:off x="10808092" y="799693"/>
                <a:ext cx="59080" cy="55500"/>
              </a:xfrm>
              <a:custGeom>
                <a:avLst/>
                <a:gdLst>
                  <a:gd name="T0" fmla="*/ 19 w 33"/>
                  <a:gd name="T1" fmla="*/ 0 h 31"/>
                  <a:gd name="T2" fmla="*/ 14 w 33"/>
                  <a:gd name="T3" fmla="*/ 0 h 31"/>
                  <a:gd name="T4" fmla="*/ 0 w 33"/>
                  <a:gd name="T5" fmla="*/ 31 h 31"/>
                  <a:gd name="T6" fmla="*/ 7 w 33"/>
                  <a:gd name="T7" fmla="*/ 31 h 31"/>
                  <a:gd name="T8" fmla="*/ 9 w 33"/>
                  <a:gd name="T9" fmla="*/ 24 h 31"/>
                  <a:gd name="T10" fmla="*/ 23 w 33"/>
                  <a:gd name="T11" fmla="*/ 24 h 31"/>
                  <a:gd name="T12" fmla="*/ 26 w 33"/>
                  <a:gd name="T13" fmla="*/ 31 h 31"/>
                  <a:gd name="T14" fmla="*/ 33 w 33"/>
                  <a:gd name="T15" fmla="*/ 31 h 31"/>
                  <a:gd name="T16" fmla="*/ 19 w 33"/>
                  <a:gd name="T17" fmla="*/ 0 h 31"/>
                  <a:gd name="T18" fmla="*/ 19 w 33"/>
                  <a:gd name="T19" fmla="*/ 0 h 31"/>
                  <a:gd name="T20" fmla="*/ 19 w 33"/>
                  <a:gd name="T21" fmla="*/ 0 h 31"/>
                  <a:gd name="T22" fmla="*/ 23 w 33"/>
                  <a:gd name="T23" fmla="*/ 19 h 31"/>
                  <a:gd name="T24" fmla="*/ 12 w 33"/>
                  <a:gd name="T25" fmla="*/ 19 h 31"/>
                  <a:gd name="T26" fmla="*/ 16 w 33"/>
                  <a:gd name="T27" fmla="*/ 5 h 31"/>
                  <a:gd name="T28" fmla="*/ 23 w 33"/>
                  <a:gd name="T29" fmla="*/ 19 h 31"/>
                  <a:gd name="T30" fmla="*/ 23 w 33"/>
                  <a:gd name="T3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" h="31">
                    <a:moveTo>
                      <a:pt x="19" y="0"/>
                    </a:moveTo>
                    <a:lnTo>
                      <a:pt x="14" y="0"/>
                    </a:lnTo>
                    <a:lnTo>
                      <a:pt x="0" y="31"/>
                    </a:lnTo>
                    <a:lnTo>
                      <a:pt x="7" y="31"/>
                    </a:lnTo>
                    <a:lnTo>
                      <a:pt x="9" y="24"/>
                    </a:lnTo>
                    <a:lnTo>
                      <a:pt x="23" y="24"/>
                    </a:lnTo>
                    <a:lnTo>
                      <a:pt x="26" y="31"/>
                    </a:lnTo>
                    <a:lnTo>
                      <a:pt x="33" y="3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  <a:moveTo>
                      <a:pt x="23" y="19"/>
                    </a:moveTo>
                    <a:lnTo>
                      <a:pt x="12" y="19"/>
                    </a:lnTo>
                    <a:lnTo>
                      <a:pt x="16" y="5"/>
                    </a:lnTo>
                    <a:lnTo>
                      <a:pt x="23" y="19"/>
                    </a:lnTo>
                    <a:lnTo>
                      <a:pt x="23" y="19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21"/>
              <p:cNvSpPr>
                <a:spLocks/>
              </p:cNvSpPr>
              <p:nvPr userDrawn="1"/>
            </p:nvSpPr>
            <p:spPr bwMode="auto">
              <a:xfrm>
                <a:off x="10876123" y="799693"/>
                <a:ext cx="41177" cy="55500"/>
              </a:xfrm>
              <a:custGeom>
                <a:avLst/>
                <a:gdLst>
                  <a:gd name="T0" fmla="*/ 19 w 23"/>
                  <a:gd name="T1" fmla="*/ 21 h 31"/>
                  <a:gd name="T2" fmla="*/ 2 w 23"/>
                  <a:gd name="T3" fmla="*/ 0 h 31"/>
                  <a:gd name="T4" fmla="*/ 0 w 23"/>
                  <a:gd name="T5" fmla="*/ 0 h 31"/>
                  <a:gd name="T6" fmla="*/ 0 w 23"/>
                  <a:gd name="T7" fmla="*/ 31 h 31"/>
                  <a:gd name="T8" fmla="*/ 4 w 23"/>
                  <a:gd name="T9" fmla="*/ 31 h 31"/>
                  <a:gd name="T10" fmla="*/ 4 w 23"/>
                  <a:gd name="T11" fmla="*/ 10 h 31"/>
                  <a:gd name="T12" fmla="*/ 21 w 23"/>
                  <a:gd name="T13" fmla="*/ 31 h 31"/>
                  <a:gd name="T14" fmla="*/ 23 w 23"/>
                  <a:gd name="T15" fmla="*/ 31 h 31"/>
                  <a:gd name="T16" fmla="*/ 23 w 23"/>
                  <a:gd name="T17" fmla="*/ 0 h 31"/>
                  <a:gd name="T18" fmla="*/ 19 w 23"/>
                  <a:gd name="T19" fmla="*/ 0 h 31"/>
                  <a:gd name="T20" fmla="*/ 19 w 23"/>
                  <a:gd name="T21" fmla="*/ 21 h 31"/>
                  <a:gd name="T22" fmla="*/ 19 w 23"/>
                  <a:gd name="T23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31">
                    <a:moveTo>
                      <a:pt x="19" y="21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10"/>
                    </a:lnTo>
                    <a:lnTo>
                      <a:pt x="21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21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22"/>
              <p:cNvSpPr>
                <a:spLocks/>
              </p:cNvSpPr>
              <p:nvPr userDrawn="1"/>
            </p:nvSpPr>
            <p:spPr bwMode="auto">
              <a:xfrm>
                <a:off x="10956687" y="799693"/>
                <a:ext cx="50129" cy="55500"/>
              </a:xfrm>
              <a:custGeom>
                <a:avLst/>
                <a:gdLst>
                  <a:gd name="T0" fmla="*/ 10 w 12"/>
                  <a:gd name="T1" fmla="*/ 10 h 13"/>
                  <a:gd name="T2" fmla="*/ 7 w 12"/>
                  <a:gd name="T3" fmla="*/ 11 h 13"/>
                  <a:gd name="T4" fmla="*/ 2 w 12"/>
                  <a:gd name="T5" fmla="*/ 6 h 13"/>
                  <a:gd name="T6" fmla="*/ 7 w 12"/>
                  <a:gd name="T7" fmla="*/ 2 h 13"/>
                  <a:gd name="T8" fmla="*/ 10 w 12"/>
                  <a:gd name="T9" fmla="*/ 3 h 13"/>
                  <a:gd name="T10" fmla="*/ 10 w 12"/>
                  <a:gd name="T11" fmla="*/ 3 h 13"/>
                  <a:gd name="T12" fmla="*/ 11 w 12"/>
                  <a:gd name="T13" fmla="*/ 2 h 13"/>
                  <a:gd name="T14" fmla="*/ 11 w 12"/>
                  <a:gd name="T15" fmla="*/ 2 h 13"/>
                  <a:gd name="T16" fmla="*/ 7 w 12"/>
                  <a:gd name="T17" fmla="*/ 0 h 13"/>
                  <a:gd name="T18" fmla="*/ 2 w 12"/>
                  <a:gd name="T19" fmla="*/ 2 h 13"/>
                  <a:gd name="T20" fmla="*/ 0 w 12"/>
                  <a:gd name="T21" fmla="*/ 6 h 13"/>
                  <a:gd name="T22" fmla="*/ 7 w 12"/>
                  <a:gd name="T23" fmla="*/ 13 h 13"/>
                  <a:gd name="T24" fmla="*/ 11 w 12"/>
                  <a:gd name="T25" fmla="*/ 11 h 13"/>
                  <a:gd name="T26" fmla="*/ 12 w 12"/>
                  <a:gd name="T27" fmla="*/ 11 h 13"/>
                  <a:gd name="T28" fmla="*/ 10 w 12"/>
                  <a:gd name="T29" fmla="*/ 9 h 13"/>
                  <a:gd name="T30" fmla="*/ 10 w 12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" h="13">
                    <a:moveTo>
                      <a:pt x="10" y="10"/>
                    </a:moveTo>
                    <a:cubicBezTo>
                      <a:pt x="9" y="10"/>
                      <a:pt x="8" y="11"/>
                      <a:pt x="7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4" y="2"/>
                      <a:pt x="7" y="2"/>
                    </a:cubicBezTo>
                    <a:cubicBezTo>
                      <a:pt x="8" y="2"/>
                      <a:pt x="9" y="2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0" y="1"/>
                      <a:pt x="8" y="0"/>
                      <a:pt x="7" y="0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1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7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10" y="10"/>
                      <a:pt x="10" y="10"/>
                      <a:pt x="10" y="10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23"/>
              <p:cNvSpPr>
                <a:spLocks noEditPoints="1"/>
              </p:cNvSpPr>
              <p:nvPr userDrawn="1"/>
            </p:nvSpPr>
            <p:spPr bwMode="auto">
              <a:xfrm>
                <a:off x="11006816" y="799693"/>
                <a:ext cx="59080" cy="55500"/>
              </a:xfrm>
              <a:custGeom>
                <a:avLst/>
                <a:gdLst>
                  <a:gd name="T0" fmla="*/ 19 w 33"/>
                  <a:gd name="T1" fmla="*/ 0 h 31"/>
                  <a:gd name="T2" fmla="*/ 14 w 33"/>
                  <a:gd name="T3" fmla="*/ 0 h 31"/>
                  <a:gd name="T4" fmla="*/ 0 w 33"/>
                  <a:gd name="T5" fmla="*/ 31 h 31"/>
                  <a:gd name="T6" fmla="*/ 5 w 33"/>
                  <a:gd name="T7" fmla="*/ 31 h 31"/>
                  <a:gd name="T8" fmla="*/ 9 w 33"/>
                  <a:gd name="T9" fmla="*/ 24 h 31"/>
                  <a:gd name="T10" fmla="*/ 24 w 33"/>
                  <a:gd name="T11" fmla="*/ 24 h 31"/>
                  <a:gd name="T12" fmla="*/ 26 w 33"/>
                  <a:gd name="T13" fmla="*/ 31 h 31"/>
                  <a:gd name="T14" fmla="*/ 33 w 33"/>
                  <a:gd name="T15" fmla="*/ 31 h 31"/>
                  <a:gd name="T16" fmla="*/ 19 w 33"/>
                  <a:gd name="T17" fmla="*/ 0 h 31"/>
                  <a:gd name="T18" fmla="*/ 19 w 33"/>
                  <a:gd name="T19" fmla="*/ 0 h 31"/>
                  <a:gd name="T20" fmla="*/ 19 w 33"/>
                  <a:gd name="T21" fmla="*/ 0 h 31"/>
                  <a:gd name="T22" fmla="*/ 21 w 33"/>
                  <a:gd name="T23" fmla="*/ 19 h 31"/>
                  <a:gd name="T24" fmla="*/ 9 w 33"/>
                  <a:gd name="T25" fmla="*/ 19 h 31"/>
                  <a:gd name="T26" fmla="*/ 16 w 33"/>
                  <a:gd name="T27" fmla="*/ 5 h 31"/>
                  <a:gd name="T28" fmla="*/ 21 w 33"/>
                  <a:gd name="T29" fmla="*/ 19 h 31"/>
                  <a:gd name="T30" fmla="*/ 21 w 33"/>
                  <a:gd name="T31" fmla="*/ 1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" h="31">
                    <a:moveTo>
                      <a:pt x="19" y="0"/>
                    </a:moveTo>
                    <a:lnTo>
                      <a:pt x="14" y="0"/>
                    </a:lnTo>
                    <a:lnTo>
                      <a:pt x="0" y="31"/>
                    </a:lnTo>
                    <a:lnTo>
                      <a:pt x="5" y="31"/>
                    </a:lnTo>
                    <a:lnTo>
                      <a:pt x="9" y="24"/>
                    </a:lnTo>
                    <a:lnTo>
                      <a:pt x="24" y="24"/>
                    </a:lnTo>
                    <a:lnTo>
                      <a:pt x="26" y="31"/>
                    </a:lnTo>
                    <a:lnTo>
                      <a:pt x="33" y="3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  <a:moveTo>
                      <a:pt x="21" y="19"/>
                    </a:moveTo>
                    <a:lnTo>
                      <a:pt x="9" y="19"/>
                    </a:lnTo>
                    <a:lnTo>
                      <a:pt x="16" y="5"/>
                    </a:lnTo>
                    <a:lnTo>
                      <a:pt x="21" y="19"/>
                    </a:lnTo>
                    <a:lnTo>
                      <a:pt x="21" y="19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24"/>
              <p:cNvSpPr>
                <a:spLocks/>
              </p:cNvSpPr>
              <p:nvPr userDrawn="1"/>
            </p:nvSpPr>
            <p:spPr bwMode="auto">
              <a:xfrm>
                <a:off x="11062315" y="799693"/>
                <a:ext cx="41177" cy="55500"/>
              </a:xfrm>
              <a:custGeom>
                <a:avLst/>
                <a:gdLst>
                  <a:gd name="T0" fmla="*/ 0 w 23"/>
                  <a:gd name="T1" fmla="*/ 5 h 31"/>
                  <a:gd name="T2" fmla="*/ 9 w 23"/>
                  <a:gd name="T3" fmla="*/ 5 h 31"/>
                  <a:gd name="T4" fmla="*/ 9 w 23"/>
                  <a:gd name="T5" fmla="*/ 31 h 31"/>
                  <a:gd name="T6" fmla="*/ 14 w 23"/>
                  <a:gd name="T7" fmla="*/ 31 h 31"/>
                  <a:gd name="T8" fmla="*/ 14 w 23"/>
                  <a:gd name="T9" fmla="*/ 5 h 31"/>
                  <a:gd name="T10" fmla="*/ 23 w 23"/>
                  <a:gd name="T11" fmla="*/ 5 h 31"/>
                  <a:gd name="T12" fmla="*/ 23 w 23"/>
                  <a:gd name="T13" fmla="*/ 0 h 31"/>
                  <a:gd name="T14" fmla="*/ 0 w 23"/>
                  <a:gd name="T15" fmla="*/ 0 h 31"/>
                  <a:gd name="T16" fmla="*/ 0 w 23"/>
                  <a:gd name="T17" fmla="*/ 5 h 31"/>
                  <a:gd name="T18" fmla="*/ 0 w 23"/>
                  <a:gd name="T19" fmla="*/ 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31">
                    <a:moveTo>
                      <a:pt x="0" y="5"/>
                    </a:moveTo>
                    <a:lnTo>
                      <a:pt x="9" y="5"/>
                    </a:lnTo>
                    <a:lnTo>
                      <a:pt x="9" y="31"/>
                    </a:lnTo>
                    <a:lnTo>
                      <a:pt x="14" y="31"/>
                    </a:lnTo>
                    <a:lnTo>
                      <a:pt x="14" y="5"/>
                    </a:lnTo>
                    <a:lnTo>
                      <a:pt x="23" y="5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25"/>
              <p:cNvSpPr>
                <a:spLocks/>
              </p:cNvSpPr>
              <p:nvPr userDrawn="1"/>
            </p:nvSpPr>
            <p:spPr bwMode="auto">
              <a:xfrm>
                <a:off x="11112444" y="799693"/>
                <a:ext cx="46548" cy="55500"/>
              </a:xfrm>
              <a:custGeom>
                <a:avLst/>
                <a:gdLst>
                  <a:gd name="T0" fmla="*/ 21 w 26"/>
                  <a:gd name="T1" fmla="*/ 12 h 31"/>
                  <a:gd name="T2" fmla="*/ 5 w 26"/>
                  <a:gd name="T3" fmla="*/ 12 h 31"/>
                  <a:gd name="T4" fmla="*/ 5 w 26"/>
                  <a:gd name="T5" fmla="*/ 0 h 31"/>
                  <a:gd name="T6" fmla="*/ 0 w 26"/>
                  <a:gd name="T7" fmla="*/ 0 h 31"/>
                  <a:gd name="T8" fmla="*/ 0 w 26"/>
                  <a:gd name="T9" fmla="*/ 31 h 31"/>
                  <a:gd name="T10" fmla="*/ 5 w 26"/>
                  <a:gd name="T11" fmla="*/ 31 h 31"/>
                  <a:gd name="T12" fmla="*/ 5 w 26"/>
                  <a:gd name="T13" fmla="*/ 17 h 31"/>
                  <a:gd name="T14" fmla="*/ 21 w 26"/>
                  <a:gd name="T15" fmla="*/ 17 h 31"/>
                  <a:gd name="T16" fmla="*/ 21 w 26"/>
                  <a:gd name="T17" fmla="*/ 31 h 31"/>
                  <a:gd name="T18" fmla="*/ 26 w 26"/>
                  <a:gd name="T19" fmla="*/ 31 h 31"/>
                  <a:gd name="T20" fmla="*/ 26 w 26"/>
                  <a:gd name="T21" fmla="*/ 0 h 31"/>
                  <a:gd name="T22" fmla="*/ 21 w 26"/>
                  <a:gd name="T23" fmla="*/ 0 h 31"/>
                  <a:gd name="T24" fmla="*/ 21 w 26"/>
                  <a:gd name="T25" fmla="*/ 12 h 31"/>
                  <a:gd name="T26" fmla="*/ 21 w 26"/>
                  <a:gd name="T27" fmla="*/ 1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" h="31">
                    <a:moveTo>
                      <a:pt x="21" y="12"/>
                    </a:moveTo>
                    <a:lnTo>
                      <a:pt x="5" y="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5" y="31"/>
                    </a:lnTo>
                    <a:lnTo>
                      <a:pt x="5" y="17"/>
                    </a:lnTo>
                    <a:lnTo>
                      <a:pt x="21" y="17"/>
                    </a:lnTo>
                    <a:lnTo>
                      <a:pt x="21" y="31"/>
                    </a:lnTo>
                    <a:lnTo>
                      <a:pt x="26" y="31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12"/>
                    </a:lnTo>
                    <a:lnTo>
                      <a:pt x="21" y="12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26"/>
              <p:cNvSpPr>
                <a:spLocks noEditPoints="1"/>
              </p:cNvSpPr>
              <p:nvPr userDrawn="1"/>
            </p:nvSpPr>
            <p:spPr bwMode="auto">
              <a:xfrm>
                <a:off x="11167944" y="799693"/>
                <a:ext cx="55500" cy="55500"/>
              </a:xfrm>
              <a:custGeom>
                <a:avLst/>
                <a:gdLst>
                  <a:gd name="T0" fmla="*/ 6 w 13"/>
                  <a:gd name="T1" fmla="*/ 0 h 13"/>
                  <a:gd name="T2" fmla="*/ 0 w 13"/>
                  <a:gd name="T3" fmla="*/ 6 h 13"/>
                  <a:gd name="T4" fmla="*/ 6 w 13"/>
                  <a:gd name="T5" fmla="*/ 13 h 13"/>
                  <a:gd name="T6" fmla="*/ 13 w 13"/>
                  <a:gd name="T7" fmla="*/ 6 h 13"/>
                  <a:gd name="T8" fmla="*/ 6 w 13"/>
                  <a:gd name="T9" fmla="*/ 0 h 13"/>
                  <a:gd name="T10" fmla="*/ 6 w 13"/>
                  <a:gd name="T11" fmla="*/ 11 h 13"/>
                  <a:gd name="T12" fmla="*/ 2 w 13"/>
                  <a:gd name="T13" fmla="*/ 6 h 13"/>
                  <a:gd name="T14" fmla="*/ 6 w 13"/>
                  <a:gd name="T15" fmla="*/ 2 h 13"/>
                  <a:gd name="T16" fmla="*/ 11 w 13"/>
                  <a:gd name="T17" fmla="*/ 6 h 13"/>
                  <a:gd name="T18" fmla="*/ 6 w 13"/>
                  <a:gd name="T19" fmla="*/ 11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3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11" y="13"/>
                      <a:pt x="13" y="10"/>
                      <a:pt x="13" y="6"/>
                    </a:cubicBezTo>
                    <a:cubicBezTo>
                      <a:pt x="13" y="3"/>
                      <a:pt x="11" y="0"/>
                      <a:pt x="6" y="0"/>
                    </a:cubicBezTo>
                    <a:close/>
                    <a:moveTo>
                      <a:pt x="6" y="11"/>
                    </a:move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9" y="2"/>
                      <a:pt x="11" y="4"/>
                      <a:pt x="11" y="6"/>
                    </a:cubicBezTo>
                    <a:cubicBezTo>
                      <a:pt x="11" y="9"/>
                      <a:pt x="9" y="11"/>
                      <a:pt x="6" y="11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27"/>
              <p:cNvSpPr>
                <a:spLocks/>
              </p:cNvSpPr>
              <p:nvPr userDrawn="1"/>
            </p:nvSpPr>
            <p:spPr bwMode="auto">
              <a:xfrm>
                <a:off x="11230604" y="799693"/>
                <a:ext cx="39387" cy="55500"/>
              </a:xfrm>
              <a:custGeom>
                <a:avLst/>
                <a:gdLst>
                  <a:gd name="T0" fmla="*/ 5 w 22"/>
                  <a:gd name="T1" fmla="*/ 0 h 31"/>
                  <a:gd name="T2" fmla="*/ 0 w 22"/>
                  <a:gd name="T3" fmla="*/ 0 h 31"/>
                  <a:gd name="T4" fmla="*/ 0 w 22"/>
                  <a:gd name="T5" fmla="*/ 31 h 31"/>
                  <a:gd name="T6" fmla="*/ 22 w 22"/>
                  <a:gd name="T7" fmla="*/ 31 h 31"/>
                  <a:gd name="T8" fmla="*/ 22 w 22"/>
                  <a:gd name="T9" fmla="*/ 26 h 31"/>
                  <a:gd name="T10" fmla="*/ 5 w 22"/>
                  <a:gd name="T11" fmla="*/ 26 h 31"/>
                  <a:gd name="T12" fmla="*/ 5 w 22"/>
                  <a:gd name="T13" fmla="*/ 0 h 31"/>
                  <a:gd name="T14" fmla="*/ 5 w 22"/>
                  <a:gd name="T1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" h="31">
                    <a:moveTo>
                      <a:pt x="5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lnTo>
                      <a:pt x="22" y="26"/>
                    </a:lnTo>
                    <a:lnTo>
                      <a:pt x="5" y="26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28"/>
              <p:cNvSpPr>
                <a:spLocks/>
              </p:cNvSpPr>
              <p:nvPr userDrawn="1"/>
            </p:nvSpPr>
            <p:spPr bwMode="auto">
              <a:xfrm>
                <a:off x="11273572" y="799693"/>
                <a:ext cx="8952" cy="55500"/>
              </a:xfrm>
              <a:custGeom>
                <a:avLst/>
                <a:gdLst>
                  <a:gd name="T0" fmla="*/ 0 w 5"/>
                  <a:gd name="T1" fmla="*/ 31 h 31"/>
                  <a:gd name="T2" fmla="*/ 5 w 5"/>
                  <a:gd name="T3" fmla="*/ 31 h 31"/>
                  <a:gd name="T4" fmla="*/ 5 w 5"/>
                  <a:gd name="T5" fmla="*/ 0 h 31"/>
                  <a:gd name="T6" fmla="*/ 0 w 5"/>
                  <a:gd name="T7" fmla="*/ 0 h 31"/>
                  <a:gd name="T8" fmla="*/ 0 w 5"/>
                  <a:gd name="T9" fmla="*/ 31 h 31"/>
                  <a:gd name="T10" fmla="*/ 0 w 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1">
                    <a:moveTo>
                      <a:pt x="0" y="31"/>
                    </a:moveTo>
                    <a:lnTo>
                      <a:pt x="5" y="3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29"/>
              <p:cNvSpPr>
                <a:spLocks/>
              </p:cNvSpPr>
              <p:nvPr userDrawn="1"/>
            </p:nvSpPr>
            <p:spPr bwMode="auto">
              <a:xfrm>
                <a:off x="11295056" y="799693"/>
                <a:ext cx="46548" cy="55500"/>
              </a:xfrm>
              <a:custGeom>
                <a:avLst/>
                <a:gdLst>
                  <a:gd name="T0" fmla="*/ 9 w 11"/>
                  <a:gd name="T1" fmla="*/ 10 h 13"/>
                  <a:gd name="T2" fmla="*/ 6 w 11"/>
                  <a:gd name="T3" fmla="*/ 11 h 13"/>
                  <a:gd name="T4" fmla="*/ 2 w 11"/>
                  <a:gd name="T5" fmla="*/ 6 h 13"/>
                  <a:gd name="T6" fmla="*/ 6 w 11"/>
                  <a:gd name="T7" fmla="*/ 2 h 13"/>
                  <a:gd name="T8" fmla="*/ 9 w 11"/>
                  <a:gd name="T9" fmla="*/ 3 h 13"/>
                  <a:gd name="T10" fmla="*/ 10 w 11"/>
                  <a:gd name="T11" fmla="*/ 3 h 13"/>
                  <a:gd name="T12" fmla="*/ 11 w 11"/>
                  <a:gd name="T13" fmla="*/ 2 h 13"/>
                  <a:gd name="T14" fmla="*/ 11 w 11"/>
                  <a:gd name="T15" fmla="*/ 2 h 13"/>
                  <a:gd name="T16" fmla="*/ 6 w 11"/>
                  <a:gd name="T17" fmla="*/ 0 h 13"/>
                  <a:gd name="T18" fmla="*/ 1 w 11"/>
                  <a:gd name="T19" fmla="*/ 2 h 13"/>
                  <a:gd name="T20" fmla="*/ 0 w 11"/>
                  <a:gd name="T21" fmla="*/ 6 h 13"/>
                  <a:gd name="T22" fmla="*/ 6 w 11"/>
                  <a:gd name="T23" fmla="*/ 13 h 13"/>
                  <a:gd name="T24" fmla="*/ 11 w 11"/>
                  <a:gd name="T25" fmla="*/ 11 h 13"/>
                  <a:gd name="T26" fmla="*/ 11 w 11"/>
                  <a:gd name="T27" fmla="*/ 11 h 13"/>
                  <a:gd name="T28" fmla="*/ 10 w 11"/>
                  <a:gd name="T29" fmla="*/ 9 h 13"/>
                  <a:gd name="T30" fmla="*/ 9 w 11"/>
                  <a:gd name="T31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" h="13">
                    <a:moveTo>
                      <a:pt x="9" y="10"/>
                    </a:moveTo>
                    <a:cubicBezTo>
                      <a:pt x="9" y="10"/>
                      <a:pt x="7" y="11"/>
                      <a:pt x="6" y="11"/>
                    </a:cubicBezTo>
                    <a:cubicBezTo>
                      <a:pt x="3" y="11"/>
                      <a:pt x="2" y="9"/>
                      <a:pt x="2" y="6"/>
                    </a:cubicBezTo>
                    <a:cubicBezTo>
                      <a:pt x="2" y="4"/>
                      <a:pt x="3" y="2"/>
                      <a:pt x="6" y="2"/>
                    </a:cubicBezTo>
                    <a:cubicBezTo>
                      <a:pt x="7" y="2"/>
                      <a:pt x="8" y="2"/>
                      <a:pt x="9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1"/>
                      <a:pt x="8" y="0"/>
                      <a:pt x="6" y="0"/>
                    </a:cubicBezTo>
                    <a:cubicBezTo>
                      <a:pt x="4" y="0"/>
                      <a:pt x="3" y="0"/>
                      <a:pt x="1" y="2"/>
                    </a:cubicBezTo>
                    <a:cubicBezTo>
                      <a:pt x="0" y="3"/>
                      <a:pt x="0" y="5"/>
                      <a:pt x="0" y="6"/>
                    </a:cubicBezTo>
                    <a:cubicBezTo>
                      <a:pt x="0" y="10"/>
                      <a:pt x="2" y="13"/>
                      <a:pt x="6" y="13"/>
                    </a:cubicBezTo>
                    <a:cubicBezTo>
                      <a:pt x="8" y="13"/>
                      <a:pt x="10" y="12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0" y="9"/>
                      <a:pt x="10" y="9"/>
                      <a:pt x="10" y="9"/>
                    </a:cubicBezTo>
                    <a:cubicBezTo>
                      <a:pt x="9" y="10"/>
                      <a:pt x="9" y="10"/>
                      <a:pt x="9" y="10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30"/>
              <p:cNvSpPr>
                <a:spLocks/>
              </p:cNvSpPr>
              <p:nvPr userDrawn="1"/>
            </p:nvSpPr>
            <p:spPr bwMode="auto">
              <a:xfrm>
                <a:off x="11375619" y="799693"/>
                <a:ext cx="46548" cy="55500"/>
              </a:xfrm>
              <a:custGeom>
                <a:avLst/>
                <a:gdLst>
                  <a:gd name="T0" fmla="*/ 9 w 11"/>
                  <a:gd name="T1" fmla="*/ 8 h 13"/>
                  <a:gd name="T2" fmla="*/ 5 w 11"/>
                  <a:gd name="T3" fmla="*/ 11 h 13"/>
                  <a:gd name="T4" fmla="*/ 2 w 11"/>
                  <a:gd name="T5" fmla="*/ 8 h 13"/>
                  <a:gd name="T6" fmla="*/ 2 w 11"/>
                  <a:gd name="T7" fmla="*/ 0 h 13"/>
                  <a:gd name="T8" fmla="*/ 0 w 11"/>
                  <a:gd name="T9" fmla="*/ 0 h 13"/>
                  <a:gd name="T10" fmla="*/ 0 w 11"/>
                  <a:gd name="T11" fmla="*/ 8 h 13"/>
                  <a:gd name="T12" fmla="*/ 5 w 11"/>
                  <a:gd name="T13" fmla="*/ 13 h 13"/>
                  <a:gd name="T14" fmla="*/ 11 w 11"/>
                  <a:gd name="T15" fmla="*/ 8 h 13"/>
                  <a:gd name="T16" fmla="*/ 11 w 11"/>
                  <a:gd name="T17" fmla="*/ 0 h 13"/>
                  <a:gd name="T18" fmla="*/ 9 w 11"/>
                  <a:gd name="T19" fmla="*/ 0 h 13"/>
                  <a:gd name="T20" fmla="*/ 9 w 11"/>
                  <a:gd name="T21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13">
                    <a:moveTo>
                      <a:pt x="9" y="8"/>
                    </a:moveTo>
                    <a:cubicBezTo>
                      <a:pt x="9" y="10"/>
                      <a:pt x="7" y="11"/>
                      <a:pt x="5" y="11"/>
                    </a:cubicBezTo>
                    <a:cubicBezTo>
                      <a:pt x="4" y="11"/>
                      <a:pt x="2" y="10"/>
                      <a:pt x="2" y="8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3" y="13"/>
                      <a:pt x="5" y="13"/>
                    </a:cubicBezTo>
                    <a:cubicBezTo>
                      <a:pt x="8" y="13"/>
                      <a:pt x="11" y="11"/>
                      <a:pt x="11" y="8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8"/>
                      <a:pt x="9" y="8"/>
                      <a:pt x="9" y="8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31"/>
              <p:cNvSpPr>
                <a:spLocks/>
              </p:cNvSpPr>
              <p:nvPr userDrawn="1"/>
            </p:nvSpPr>
            <p:spPr bwMode="auto">
              <a:xfrm>
                <a:off x="11434700" y="799693"/>
                <a:ext cx="41177" cy="55500"/>
              </a:xfrm>
              <a:custGeom>
                <a:avLst/>
                <a:gdLst>
                  <a:gd name="T0" fmla="*/ 19 w 23"/>
                  <a:gd name="T1" fmla="*/ 21 h 31"/>
                  <a:gd name="T2" fmla="*/ 2 w 23"/>
                  <a:gd name="T3" fmla="*/ 0 h 31"/>
                  <a:gd name="T4" fmla="*/ 0 w 23"/>
                  <a:gd name="T5" fmla="*/ 0 h 31"/>
                  <a:gd name="T6" fmla="*/ 0 w 23"/>
                  <a:gd name="T7" fmla="*/ 31 h 31"/>
                  <a:gd name="T8" fmla="*/ 4 w 23"/>
                  <a:gd name="T9" fmla="*/ 31 h 31"/>
                  <a:gd name="T10" fmla="*/ 4 w 23"/>
                  <a:gd name="T11" fmla="*/ 10 h 31"/>
                  <a:gd name="T12" fmla="*/ 21 w 23"/>
                  <a:gd name="T13" fmla="*/ 31 h 31"/>
                  <a:gd name="T14" fmla="*/ 23 w 23"/>
                  <a:gd name="T15" fmla="*/ 31 h 31"/>
                  <a:gd name="T16" fmla="*/ 23 w 23"/>
                  <a:gd name="T17" fmla="*/ 0 h 31"/>
                  <a:gd name="T18" fmla="*/ 19 w 23"/>
                  <a:gd name="T19" fmla="*/ 0 h 31"/>
                  <a:gd name="T20" fmla="*/ 19 w 23"/>
                  <a:gd name="T21" fmla="*/ 21 h 31"/>
                  <a:gd name="T22" fmla="*/ 19 w 23"/>
                  <a:gd name="T23" fmla="*/ 2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31">
                    <a:moveTo>
                      <a:pt x="19" y="21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4" y="31"/>
                    </a:lnTo>
                    <a:lnTo>
                      <a:pt x="4" y="10"/>
                    </a:lnTo>
                    <a:lnTo>
                      <a:pt x="21" y="31"/>
                    </a:lnTo>
                    <a:lnTo>
                      <a:pt x="23" y="3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21"/>
                    </a:lnTo>
                    <a:lnTo>
                      <a:pt x="19" y="2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32"/>
              <p:cNvSpPr>
                <a:spLocks/>
              </p:cNvSpPr>
              <p:nvPr userDrawn="1"/>
            </p:nvSpPr>
            <p:spPr bwMode="auto">
              <a:xfrm>
                <a:off x="11493780" y="799693"/>
                <a:ext cx="8952" cy="55500"/>
              </a:xfrm>
              <a:custGeom>
                <a:avLst/>
                <a:gdLst>
                  <a:gd name="T0" fmla="*/ 0 w 5"/>
                  <a:gd name="T1" fmla="*/ 31 h 31"/>
                  <a:gd name="T2" fmla="*/ 5 w 5"/>
                  <a:gd name="T3" fmla="*/ 31 h 31"/>
                  <a:gd name="T4" fmla="*/ 5 w 5"/>
                  <a:gd name="T5" fmla="*/ 0 h 31"/>
                  <a:gd name="T6" fmla="*/ 0 w 5"/>
                  <a:gd name="T7" fmla="*/ 0 h 31"/>
                  <a:gd name="T8" fmla="*/ 0 w 5"/>
                  <a:gd name="T9" fmla="*/ 31 h 31"/>
                  <a:gd name="T10" fmla="*/ 0 w 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1">
                    <a:moveTo>
                      <a:pt x="0" y="31"/>
                    </a:moveTo>
                    <a:lnTo>
                      <a:pt x="5" y="3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33"/>
              <p:cNvSpPr>
                <a:spLocks/>
              </p:cNvSpPr>
              <p:nvPr userDrawn="1"/>
            </p:nvSpPr>
            <p:spPr bwMode="auto">
              <a:xfrm>
                <a:off x="11509893" y="799693"/>
                <a:ext cx="51919" cy="55500"/>
              </a:xfrm>
              <a:custGeom>
                <a:avLst/>
                <a:gdLst>
                  <a:gd name="T0" fmla="*/ 5 w 29"/>
                  <a:gd name="T1" fmla="*/ 0 h 31"/>
                  <a:gd name="T2" fmla="*/ 0 w 29"/>
                  <a:gd name="T3" fmla="*/ 0 h 31"/>
                  <a:gd name="T4" fmla="*/ 12 w 29"/>
                  <a:gd name="T5" fmla="*/ 31 h 31"/>
                  <a:gd name="T6" fmla="*/ 17 w 29"/>
                  <a:gd name="T7" fmla="*/ 31 h 31"/>
                  <a:gd name="T8" fmla="*/ 29 w 29"/>
                  <a:gd name="T9" fmla="*/ 0 h 31"/>
                  <a:gd name="T10" fmla="*/ 24 w 29"/>
                  <a:gd name="T11" fmla="*/ 0 h 31"/>
                  <a:gd name="T12" fmla="*/ 14 w 29"/>
                  <a:gd name="T13" fmla="*/ 24 h 31"/>
                  <a:gd name="T14" fmla="*/ 5 w 29"/>
                  <a:gd name="T15" fmla="*/ 0 h 31"/>
                  <a:gd name="T16" fmla="*/ 5 w 29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" h="31">
                    <a:moveTo>
                      <a:pt x="5" y="0"/>
                    </a:moveTo>
                    <a:lnTo>
                      <a:pt x="0" y="0"/>
                    </a:lnTo>
                    <a:lnTo>
                      <a:pt x="12" y="31"/>
                    </a:lnTo>
                    <a:lnTo>
                      <a:pt x="17" y="31"/>
                    </a:lnTo>
                    <a:lnTo>
                      <a:pt x="29" y="0"/>
                    </a:lnTo>
                    <a:lnTo>
                      <a:pt x="24" y="0"/>
                    </a:lnTo>
                    <a:lnTo>
                      <a:pt x="14" y="24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34"/>
              <p:cNvSpPr>
                <a:spLocks/>
              </p:cNvSpPr>
              <p:nvPr userDrawn="1"/>
            </p:nvSpPr>
            <p:spPr bwMode="auto">
              <a:xfrm>
                <a:off x="11568973" y="799693"/>
                <a:ext cx="39387" cy="55500"/>
              </a:xfrm>
              <a:custGeom>
                <a:avLst/>
                <a:gdLst>
                  <a:gd name="T0" fmla="*/ 5 w 22"/>
                  <a:gd name="T1" fmla="*/ 17 h 31"/>
                  <a:gd name="T2" fmla="*/ 22 w 22"/>
                  <a:gd name="T3" fmla="*/ 17 h 31"/>
                  <a:gd name="T4" fmla="*/ 22 w 22"/>
                  <a:gd name="T5" fmla="*/ 12 h 31"/>
                  <a:gd name="T6" fmla="*/ 5 w 22"/>
                  <a:gd name="T7" fmla="*/ 12 h 31"/>
                  <a:gd name="T8" fmla="*/ 5 w 22"/>
                  <a:gd name="T9" fmla="*/ 5 h 31"/>
                  <a:gd name="T10" fmla="*/ 22 w 22"/>
                  <a:gd name="T11" fmla="*/ 5 h 31"/>
                  <a:gd name="T12" fmla="*/ 22 w 22"/>
                  <a:gd name="T13" fmla="*/ 0 h 31"/>
                  <a:gd name="T14" fmla="*/ 0 w 22"/>
                  <a:gd name="T15" fmla="*/ 0 h 31"/>
                  <a:gd name="T16" fmla="*/ 0 w 22"/>
                  <a:gd name="T17" fmla="*/ 31 h 31"/>
                  <a:gd name="T18" fmla="*/ 22 w 22"/>
                  <a:gd name="T19" fmla="*/ 31 h 31"/>
                  <a:gd name="T20" fmla="*/ 22 w 22"/>
                  <a:gd name="T21" fmla="*/ 26 h 31"/>
                  <a:gd name="T22" fmla="*/ 5 w 22"/>
                  <a:gd name="T23" fmla="*/ 26 h 31"/>
                  <a:gd name="T24" fmla="*/ 5 w 22"/>
                  <a:gd name="T25" fmla="*/ 17 h 31"/>
                  <a:gd name="T26" fmla="*/ 5 w 22"/>
                  <a:gd name="T27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2" h="31">
                    <a:moveTo>
                      <a:pt x="5" y="17"/>
                    </a:moveTo>
                    <a:lnTo>
                      <a:pt x="22" y="17"/>
                    </a:lnTo>
                    <a:lnTo>
                      <a:pt x="22" y="12"/>
                    </a:lnTo>
                    <a:lnTo>
                      <a:pt x="5" y="12"/>
                    </a:lnTo>
                    <a:lnTo>
                      <a:pt x="5" y="5"/>
                    </a:lnTo>
                    <a:lnTo>
                      <a:pt x="22" y="5"/>
                    </a:lnTo>
                    <a:lnTo>
                      <a:pt x="22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22" y="31"/>
                    </a:lnTo>
                    <a:lnTo>
                      <a:pt x="22" y="26"/>
                    </a:lnTo>
                    <a:lnTo>
                      <a:pt x="5" y="26"/>
                    </a:lnTo>
                    <a:lnTo>
                      <a:pt x="5" y="17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35"/>
              <p:cNvSpPr>
                <a:spLocks noEditPoints="1"/>
              </p:cNvSpPr>
              <p:nvPr userDrawn="1"/>
            </p:nvSpPr>
            <p:spPr bwMode="auto">
              <a:xfrm>
                <a:off x="11620892" y="799693"/>
                <a:ext cx="46548" cy="55500"/>
              </a:xfrm>
              <a:custGeom>
                <a:avLst/>
                <a:gdLst>
                  <a:gd name="T0" fmla="*/ 10 w 11"/>
                  <a:gd name="T1" fmla="*/ 4 h 13"/>
                  <a:gd name="T2" fmla="*/ 6 w 11"/>
                  <a:gd name="T3" fmla="*/ 0 h 13"/>
                  <a:gd name="T4" fmla="*/ 0 w 11"/>
                  <a:gd name="T5" fmla="*/ 0 h 13"/>
                  <a:gd name="T6" fmla="*/ 0 w 11"/>
                  <a:gd name="T7" fmla="*/ 13 h 13"/>
                  <a:gd name="T8" fmla="*/ 2 w 11"/>
                  <a:gd name="T9" fmla="*/ 13 h 13"/>
                  <a:gd name="T10" fmla="*/ 2 w 11"/>
                  <a:gd name="T11" fmla="*/ 8 h 13"/>
                  <a:gd name="T12" fmla="*/ 4 w 11"/>
                  <a:gd name="T13" fmla="*/ 8 h 13"/>
                  <a:gd name="T14" fmla="*/ 8 w 11"/>
                  <a:gd name="T15" fmla="*/ 13 h 13"/>
                  <a:gd name="T16" fmla="*/ 11 w 11"/>
                  <a:gd name="T17" fmla="*/ 13 h 13"/>
                  <a:gd name="T18" fmla="*/ 7 w 11"/>
                  <a:gd name="T19" fmla="*/ 8 h 13"/>
                  <a:gd name="T20" fmla="*/ 10 w 11"/>
                  <a:gd name="T21" fmla="*/ 4 h 13"/>
                  <a:gd name="T22" fmla="*/ 2 w 11"/>
                  <a:gd name="T23" fmla="*/ 2 h 13"/>
                  <a:gd name="T24" fmla="*/ 6 w 11"/>
                  <a:gd name="T25" fmla="*/ 2 h 13"/>
                  <a:gd name="T26" fmla="*/ 8 w 11"/>
                  <a:gd name="T27" fmla="*/ 4 h 13"/>
                  <a:gd name="T28" fmla="*/ 6 w 11"/>
                  <a:gd name="T29" fmla="*/ 6 h 13"/>
                  <a:gd name="T30" fmla="*/ 2 w 11"/>
                  <a:gd name="T31" fmla="*/ 6 h 13"/>
                  <a:gd name="T32" fmla="*/ 2 w 11"/>
                  <a:gd name="T33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" h="13">
                    <a:moveTo>
                      <a:pt x="10" y="4"/>
                    </a:moveTo>
                    <a:cubicBezTo>
                      <a:pt x="10" y="2"/>
                      <a:pt x="9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" y="13"/>
                      <a:pt x="2" y="13"/>
                      <a:pt x="2" y="1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9" y="8"/>
                      <a:pt x="10" y="6"/>
                      <a:pt x="10" y="4"/>
                    </a:cubicBezTo>
                    <a:close/>
                    <a:moveTo>
                      <a:pt x="2" y="2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7" y="2"/>
                      <a:pt x="8" y="3"/>
                      <a:pt x="8" y="4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2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36"/>
              <p:cNvSpPr>
                <a:spLocks/>
              </p:cNvSpPr>
              <p:nvPr userDrawn="1"/>
            </p:nvSpPr>
            <p:spPr bwMode="auto">
              <a:xfrm>
                <a:off x="11671020" y="799693"/>
                <a:ext cx="42967" cy="55500"/>
              </a:xfrm>
              <a:custGeom>
                <a:avLst/>
                <a:gdLst>
                  <a:gd name="T0" fmla="*/ 5 w 10"/>
                  <a:gd name="T1" fmla="*/ 5 h 13"/>
                  <a:gd name="T2" fmla="*/ 2 w 10"/>
                  <a:gd name="T3" fmla="*/ 3 h 13"/>
                  <a:gd name="T4" fmla="*/ 5 w 10"/>
                  <a:gd name="T5" fmla="*/ 2 h 13"/>
                  <a:gd name="T6" fmla="*/ 8 w 10"/>
                  <a:gd name="T7" fmla="*/ 3 h 13"/>
                  <a:gd name="T8" fmla="*/ 9 w 10"/>
                  <a:gd name="T9" fmla="*/ 3 h 13"/>
                  <a:gd name="T10" fmla="*/ 10 w 10"/>
                  <a:gd name="T11" fmla="*/ 2 h 13"/>
                  <a:gd name="T12" fmla="*/ 10 w 10"/>
                  <a:gd name="T13" fmla="*/ 2 h 13"/>
                  <a:gd name="T14" fmla="*/ 5 w 10"/>
                  <a:gd name="T15" fmla="*/ 0 h 13"/>
                  <a:gd name="T16" fmla="*/ 1 w 10"/>
                  <a:gd name="T17" fmla="*/ 1 h 13"/>
                  <a:gd name="T18" fmla="*/ 0 w 10"/>
                  <a:gd name="T19" fmla="*/ 3 h 13"/>
                  <a:gd name="T20" fmla="*/ 5 w 10"/>
                  <a:gd name="T21" fmla="*/ 7 h 13"/>
                  <a:gd name="T22" fmla="*/ 8 w 10"/>
                  <a:gd name="T23" fmla="*/ 9 h 13"/>
                  <a:gd name="T24" fmla="*/ 5 w 10"/>
                  <a:gd name="T25" fmla="*/ 11 h 13"/>
                  <a:gd name="T26" fmla="*/ 2 w 10"/>
                  <a:gd name="T27" fmla="*/ 9 h 13"/>
                  <a:gd name="T28" fmla="*/ 1 w 10"/>
                  <a:gd name="T29" fmla="*/ 9 h 13"/>
                  <a:gd name="T30" fmla="*/ 0 w 10"/>
                  <a:gd name="T31" fmla="*/ 10 h 13"/>
                  <a:gd name="T32" fmla="*/ 0 w 10"/>
                  <a:gd name="T33" fmla="*/ 10 h 13"/>
                  <a:gd name="T34" fmla="*/ 5 w 10"/>
                  <a:gd name="T35" fmla="*/ 13 h 13"/>
                  <a:gd name="T36" fmla="*/ 10 w 10"/>
                  <a:gd name="T37" fmla="*/ 9 h 13"/>
                  <a:gd name="T38" fmla="*/ 5 w 10"/>
                  <a:gd name="T3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" h="13">
                    <a:moveTo>
                      <a:pt x="5" y="5"/>
                    </a:moveTo>
                    <a:cubicBezTo>
                      <a:pt x="4" y="5"/>
                      <a:pt x="2" y="5"/>
                      <a:pt x="2" y="3"/>
                    </a:cubicBezTo>
                    <a:cubicBezTo>
                      <a:pt x="2" y="2"/>
                      <a:pt x="4" y="2"/>
                      <a:pt x="5" y="2"/>
                    </a:cubicBezTo>
                    <a:cubicBezTo>
                      <a:pt x="7" y="2"/>
                      <a:pt x="8" y="2"/>
                      <a:pt x="8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9" y="1"/>
                      <a:pt x="7" y="0"/>
                      <a:pt x="5" y="0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1" y="2"/>
                      <a:pt x="0" y="3"/>
                      <a:pt x="0" y="3"/>
                    </a:cubicBezTo>
                    <a:cubicBezTo>
                      <a:pt x="0" y="6"/>
                      <a:pt x="3" y="7"/>
                      <a:pt x="5" y="7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8" y="11"/>
                      <a:pt x="6" y="11"/>
                      <a:pt x="5" y="11"/>
                    </a:cubicBezTo>
                    <a:cubicBezTo>
                      <a:pt x="4" y="11"/>
                      <a:pt x="2" y="11"/>
                      <a:pt x="2" y="9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2"/>
                      <a:pt x="3" y="13"/>
                      <a:pt x="5" y="13"/>
                    </a:cubicBezTo>
                    <a:cubicBezTo>
                      <a:pt x="8" y="13"/>
                      <a:pt x="10" y="12"/>
                      <a:pt x="10" y="9"/>
                    </a:cubicBezTo>
                    <a:cubicBezTo>
                      <a:pt x="10" y="6"/>
                      <a:pt x="8" y="6"/>
                      <a:pt x="5" y="5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37"/>
              <p:cNvSpPr>
                <a:spLocks/>
              </p:cNvSpPr>
              <p:nvPr userDrawn="1"/>
            </p:nvSpPr>
            <p:spPr bwMode="auto">
              <a:xfrm>
                <a:off x="11726520" y="799693"/>
                <a:ext cx="8952" cy="55500"/>
              </a:xfrm>
              <a:custGeom>
                <a:avLst/>
                <a:gdLst>
                  <a:gd name="T0" fmla="*/ 0 w 5"/>
                  <a:gd name="T1" fmla="*/ 31 h 31"/>
                  <a:gd name="T2" fmla="*/ 5 w 5"/>
                  <a:gd name="T3" fmla="*/ 31 h 31"/>
                  <a:gd name="T4" fmla="*/ 5 w 5"/>
                  <a:gd name="T5" fmla="*/ 0 h 31"/>
                  <a:gd name="T6" fmla="*/ 0 w 5"/>
                  <a:gd name="T7" fmla="*/ 0 h 31"/>
                  <a:gd name="T8" fmla="*/ 0 w 5"/>
                  <a:gd name="T9" fmla="*/ 31 h 31"/>
                  <a:gd name="T10" fmla="*/ 0 w 5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31">
                    <a:moveTo>
                      <a:pt x="0" y="31"/>
                    </a:moveTo>
                    <a:lnTo>
                      <a:pt x="5" y="31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38"/>
              <p:cNvSpPr>
                <a:spLocks/>
              </p:cNvSpPr>
              <p:nvPr userDrawn="1"/>
            </p:nvSpPr>
            <p:spPr bwMode="auto">
              <a:xfrm>
                <a:off x="11742633" y="799693"/>
                <a:ext cx="89515" cy="55500"/>
              </a:xfrm>
              <a:custGeom>
                <a:avLst/>
                <a:gdLst>
                  <a:gd name="T0" fmla="*/ 29 w 50"/>
                  <a:gd name="T1" fmla="*/ 0 h 31"/>
                  <a:gd name="T2" fmla="*/ 0 w 50"/>
                  <a:gd name="T3" fmla="*/ 0 h 31"/>
                  <a:gd name="T4" fmla="*/ 0 w 50"/>
                  <a:gd name="T5" fmla="*/ 5 h 31"/>
                  <a:gd name="T6" fmla="*/ 10 w 50"/>
                  <a:gd name="T7" fmla="*/ 5 h 31"/>
                  <a:gd name="T8" fmla="*/ 10 w 50"/>
                  <a:gd name="T9" fmla="*/ 31 h 31"/>
                  <a:gd name="T10" fmla="*/ 15 w 50"/>
                  <a:gd name="T11" fmla="*/ 31 h 31"/>
                  <a:gd name="T12" fmla="*/ 15 w 50"/>
                  <a:gd name="T13" fmla="*/ 5 h 31"/>
                  <a:gd name="T14" fmla="*/ 24 w 50"/>
                  <a:gd name="T15" fmla="*/ 5 h 31"/>
                  <a:gd name="T16" fmla="*/ 33 w 50"/>
                  <a:gd name="T17" fmla="*/ 19 h 31"/>
                  <a:gd name="T18" fmla="*/ 33 w 50"/>
                  <a:gd name="T19" fmla="*/ 31 h 31"/>
                  <a:gd name="T20" fmla="*/ 38 w 50"/>
                  <a:gd name="T21" fmla="*/ 31 h 31"/>
                  <a:gd name="T22" fmla="*/ 38 w 50"/>
                  <a:gd name="T23" fmla="*/ 19 h 31"/>
                  <a:gd name="T24" fmla="*/ 50 w 50"/>
                  <a:gd name="T25" fmla="*/ 3 h 31"/>
                  <a:gd name="T26" fmla="*/ 50 w 50"/>
                  <a:gd name="T27" fmla="*/ 0 h 31"/>
                  <a:gd name="T28" fmla="*/ 50 w 50"/>
                  <a:gd name="T29" fmla="*/ 0 h 31"/>
                  <a:gd name="T30" fmla="*/ 45 w 50"/>
                  <a:gd name="T31" fmla="*/ 0 h 31"/>
                  <a:gd name="T32" fmla="*/ 36 w 50"/>
                  <a:gd name="T33" fmla="*/ 14 h 31"/>
                  <a:gd name="T34" fmla="*/ 29 w 50"/>
                  <a:gd name="T35" fmla="*/ 0 h 31"/>
                  <a:gd name="T36" fmla="*/ 29 w 50"/>
                  <a:gd name="T3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31">
                    <a:moveTo>
                      <a:pt x="29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0" y="5"/>
                    </a:lnTo>
                    <a:lnTo>
                      <a:pt x="10" y="31"/>
                    </a:lnTo>
                    <a:lnTo>
                      <a:pt x="15" y="31"/>
                    </a:lnTo>
                    <a:lnTo>
                      <a:pt x="15" y="5"/>
                    </a:lnTo>
                    <a:lnTo>
                      <a:pt x="24" y="5"/>
                    </a:lnTo>
                    <a:lnTo>
                      <a:pt x="33" y="19"/>
                    </a:lnTo>
                    <a:lnTo>
                      <a:pt x="33" y="31"/>
                    </a:lnTo>
                    <a:lnTo>
                      <a:pt x="38" y="31"/>
                    </a:lnTo>
                    <a:lnTo>
                      <a:pt x="38" y="19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50" y="0"/>
                    </a:lnTo>
                    <a:lnTo>
                      <a:pt x="45" y="0"/>
                    </a:lnTo>
                    <a:lnTo>
                      <a:pt x="36" y="14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39"/>
              <p:cNvSpPr>
                <a:spLocks/>
              </p:cNvSpPr>
              <p:nvPr userDrawn="1"/>
            </p:nvSpPr>
            <p:spPr bwMode="auto">
              <a:xfrm>
                <a:off x="11534957" y="359278"/>
                <a:ext cx="297191" cy="377755"/>
              </a:xfrm>
              <a:custGeom>
                <a:avLst/>
                <a:gdLst>
                  <a:gd name="T0" fmla="*/ 70 w 70"/>
                  <a:gd name="T1" fmla="*/ 0 h 89"/>
                  <a:gd name="T2" fmla="*/ 70 w 70"/>
                  <a:gd name="T3" fmla="*/ 55 h 89"/>
                  <a:gd name="T4" fmla="*/ 37 w 70"/>
                  <a:gd name="T5" fmla="*/ 89 h 89"/>
                  <a:gd name="T6" fmla="*/ 0 w 70"/>
                  <a:gd name="T7" fmla="*/ 55 h 89"/>
                  <a:gd name="T8" fmla="*/ 0 w 70"/>
                  <a:gd name="T9" fmla="*/ 0 h 89"/>
                  <a:gd name="T10" fmla="*/ 16 w 70"/>
                  <a:gd name="T11" fmla="*/ 0 h 89"/>
                  <a:gd name="T12" fmla="*/ 16 w 70"/>
                  <a:gd name="T13" fmla="*/ 56 h 89"/>
                  <a:gd name="T14" fmla="*/ 38 w 70"/>
                  <a:gd name="T15" fmla="*/ 81 h 89"/>
                  <a:gd name="T16" fmla="*/ 60 w 70"/>
                  <a:gd name="T17" fmla="*/ 56 h 89"/>
                  <a:gd name="T18" fmla="*/ 60 w 70"/>
                  <a:gd name="T19" fmla="*/ 0 h 89"/>
                  <a:gd name="T20" fmla="*/ 70 w 70"/>
                  <a:gd name="T21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89">
                    <a:moveTo>
                      <a:pt x="70" y="0"/>
                    </a:moveTo>
                    <a:cubicBezTo>
                      <a:pt x="70" y="55"/>
                      <a:pt x="70" y="55"/>
                      <a:pt x="70" y="55"/>
                    </a:cubicBezTo>
                    <a:cubicBezTo>
                      <a:pt x="70" y="84"/>
                      <a:pt x="47" y="89"/>
                      <a:pt x="37" y="89"/>
                    </a:cubicBezTo>
                    <a:cubicBezTo>
                      <a:pt x="19" y="89"/>
                      <a:pt x="0" y="83"/>
                      <a:pt x="0" y="5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72"/>
                      <a:pt x="24" y="81"/>
                      <a:pt x="38" y="81"/>
                    </a:cubicBezTo>
                    <a:cubicBezTo>
                      <a:pt x="50" y="81"/>
                      <a:pt x="60" y="73"/>
                      <a:pt x="60" y="56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0" y="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40"/>
              <p:cNvSpPr>
                <a:spLocks/>
              </p:cNvSpPr>
              <p:nvPr userDrawn="1"/>
            </p:nvSpPr>
            <p:spPr bwMode="auto">
              <a:xfrm>
                <a:off x="11133928" y="355697"/>
                <a:ext cx="347320" cy="381336"/>
              </a:xfrm>
              <a:custGeom>
                <a:avLst/>
                <a:gdLst>
                  <a:gd name="T0" fmla="*/ 47 w 82"/>
                  <a:gd name="T1" fmla="*/ 90 h 90"/>
                  <a:gd name="T2" fmla="*/ 0 w 82"/>
                  <a:gd name="T3" fmla="*/ 46 h 90"/>
                  <a:gd name="T4" fmla="*/ 49 w 82"/>
                  <a:gd name="T5" fmla="*/ 0 h 90"/>
                  <a:gd name="T6" fmla="*/ 75 w 82"/>
                  <a:gd name="T7" fmla="*/ 10 h 90"/>
                  <a:gd name="T8" fmla="*/ 82 w 82"/>
                  <a:gd name="T9" fmla="*/ 21 h 90"/>
                  <a:gd name="T10" fmla="*/ 73 w 82"/>
                  <a:gd name="T11" fmla="*/ 30 h 90"/>
                  <a:gd name="T12" fmla="*/ 64 w 82"/>
                  <a:gd name="T13" fmla="*/ 21 h 90"/>
                  <a:gd name="T14" fmla="*/ 67 w 82"/>
                  <a:gd name="T15" fmla="*/ 15 h 90"/>
                  <a:gd name="T16" fmla="*/ 49 w 82"/>
                  <a:gd name="T17" fmla="*/ 8 h 90"/>
                  <a:gd name="T18" fmla="*/ 16 w 82"/>
                  <a:gd name="T19" fmla="*/ 45 h 90"/>
                  <a:gd name="T20" fmla="*/ 51 w 82"/>
                  <a:gd name="T21" fmla="*/ 83 h 90"/>
                  <a:gd name="T22" fmla="*/ 79 w 82"/>
                  <a:gd name="T23" fmla="*/ 72 h 90"/>
                  <a:gd name="T24" fmla="*/ 82 w 82"/>
                  <a:gd name="T25" fmla="*/ 76 h 90"/>
                  <a:gd name="T26" fmla="*/ 47 w 82"/>
                  <a:gd name="T2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2" h="90">
                    <a:moveTo>
                      <a:pt x="47" y="90"/>
                    </a:moveTo>
                    <a:cubicBezTo>
                      <a:pt x="18" y="90"/>
                      <a:pt x="0" y="70"/>
                      <a:pt x="0" y="46"/>
                    </a:cubicBezTo>
                    <a:cubicBezTo>
                      <a:pt x="0" y="22"/>
                      <a:pt x="19" y="0"/>
                      <a:pt x="49" y="0"/>
                    </a:cubicBezTo>
                    <a:cubicBezTo>
                      <a:pt x="57" y="0"/>
                      <a:pt x="68" y="3"/>
                      <a:pt x="75" y="10"/>
                    </a:cubicBezTo>
                    <a:cubicBezTo>
                      <a:pt x="79" y="13"/>
                      <a:pt x="82" y="17"/>
                      <a:pt x="82" y="21"/>
                    </a:cubicBezTo>
                    <a:cubicBezTo>
                      <a:pt x="82" y="26"/>
                      <a:pt x="78" y="30"/>
                      <a:pt x="73" y="30"/>
                    </a:cubicBezTo>
                    <a:cubicBezTo>
                      <a:pt x="68" y="30"/>
                      <a:pt x="64" y="26"/>
                      <a:pt x="64" y="21"/>
                    </a:cubicBezTo>
                    <a:cubicBezTo>
                      <a:pt x="64" y="19"/>
                      <a:pt x="65" y="17"/>
                      <a:pt x="67" y="15"/>
                    </a:cubicBezTo>
                    <a:cubicBezTo>
                      <a:pt x="63" y="10"/>
                      <a:pt x="55" y="8"/>
                      <a:pt x="49" y="8"/>
                    </a:cubicBezTo>
                    <a:cubicBezTo>
                      <a:pt x="28" y="8"/>
                      <a:pt x="16" y="27"/>
                      <a:pt x="16" y="45"/>
                    </a:cubicBezTo>
                    <a:cubicBezTo>
                      <a:pt x="16" y="65"/>
                      <a:pt x="30" y="83"/>
                      <a:pt x="51" y="83"/>
                    </a:cubicBezTo>
                    <a:cubicBezTo>
                      <a:pt x="61" y="83"/>
                      <a:pt x="70" y="78"/>
                      <a:pt x="79" y="72"/>
                    </a:cubicBezTo>
                    <a:cubicBezTo>
                      <a:pt x="82" y="76"/>
                      <a:pt x="82" y="76"/>
                      <a:pt x="82" y="76"/>
                    </a:cubicBezTo>
                    <a:cubicBezTo>
                      <a:pt x="73" y="86"/>
                      <a:pt x="59" y="90"/>
                      <a:pt x="47" y="90"/>
                    </a:cubicBez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41"/>
              <p:cNvSpPr>
                <a:spLocks noEditPoints="1"/>
              </p:cNvSpPr>
              <p:nvPr userDrawn="1"/>
            </p:nvSpPr>
            <p:spPr bwMode="auto">
              <a:xfrm>
                <a:off x="10790189" y="359278"/>
                <a:ext cx="338368" cy="372384"/>
              </a:xfrm>
              <a:custGeom>
                <a:avLst/>
                <a:gdLst>
                  <a:gd name="T0" fmla="*/ 149 w 189"/>
                  <a:gd name="T1" fmla="*/ 206 h 208"/>
                  <a:gd name="T2" fmla="*/ 189 w 189"/>
                  <a:gd name="T3" fmla="*/ 206 h 208"/>
                  <a:gd name="T4" fmla="*/ 109 w 189"/>
                  <a:gd name="T5" fmla="*/ 0 h 208"/>
                  <a:gd name="T6" fmla="*/ 78 w 189"/>
                  <a:gd name="T7" fmla="*/ 0 h 208"/>
                  <a:gd name="T8" fmla="*/ 0 w 189"/>
                  <a:gd name="T9" fmla="*/ 208 h 208"/>
                  <a:gd name="T10" fmla="*/ 22 w 189"/>
                  <a:gd name="T11" fmla="*/ 208 h 208"/>
                  <a:gd name="T12" fmla="*/ 43 w 189"/>
                  <a:gd name="T13" fmla="*/ 147 h 208"/>
                  <a:gd name="T14" fmla="*/ 128 w 189"/>
                  <a:gd name="T15" fmla="*/ 147 h 208"/>
                  <a:gd name="T16" fmla="*/ 149 w 189"/>
                  <a:gd name="T17" fmla="*/ 206 h 208"/>
                  <a:gd name="T18" fmla="*/ 149 w 189"/>
                  <a:gd name="T19" fmla="*/ 206 h 208"/>
                  <a:gd name="T20" fmla="*/ 50 w 189"/>
                  <a:gd name="T21" fmla="*/ 130 h 208"/>
                  <a:gd name="T22" fmla="*/ 85 w 189"/>
                  <a:gd name="T23" fmla="*/ 33 h 208"/>
                  <a:gd name="T24" fmla="*/ 121 w 189"/>
                  <a:gd name="T25" fmla="*/ 130 h 208"/>
                  <a:gd name="T26" fmla="*/ 50 w 189"/>
                  <a:gd name="T27" fmla="*/ 130 h 208"/>
                  <a:gd name="T28" fmla="*/ 50 w 189"/>
                  <a:gd name="T29" fmla="*/ 13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9" h="208">
                    <a:moveTo>
                      <a:pt x="149" y="206"/>
                    </a:moveTo>
                    <a:lnTo>
                      <a:pt x="189" y="206"/>
                    </a:lnTo>
                    <a:lnTo>
                      <a:pt x="109" y="0"/>
                    </a:lnTo>
                    <a:lnTo>
                      <a:pt x="78" y="0"/>
                    </a:lnTo>
                    <a:lnTo>
                      <a:pt x="0" y="208"/>
                    </a:lnTo>
                    <a:lnTo>
                      <a:pt x="22" y="208"/>
                    </a:lnTo>
                    <a:lnTo>
                      <a:pt x="43" y="147"/>
                    </a:lnTo>
                    <a:lnTo>
                      <a:pt x="128" y="147"/>
                    </a:lnTo>
                    <a:lnTo>
                      <a:pt x="149" y="206"/>
                    </a:lnTo>
                    <a:lnTo>
                      <a:pt x="149" y="206"/>
                    </a:lnTo>
                    <a:close/>
                    <a:moveTo>
                      <a:pt x="50" y="130"/>
                    </a:moveTo>
                    <a:lnTo>
                      <a:pt x="85" y="33"/>
                    </a:lnTo>
                    <a:lnTo>
                      <a:pt x="121" y="130"/>
                    </a:lnTo>
                    <a:lnTo>
                      <a:pt x="50" y="130"/>
                    </a:lnTo>
                    <a:lnTo>
                      <a:pt x="50" y="130"/>
                    </a:lnTo>
                    <a:close/>
                  </a:path>
                </a:pathLst>
              </a:custGeom>
              <a:solidFill>
                <a:srgbClr val="3D0F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3C1053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6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7" name="Text Placeholder 4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49" name="Chart Placeholder 48"/>
          <p:cNvSpPr>
            <a:spLocks noGrp="1"/>
          </p:cNvSpPr>
          <p:nvPr userDrawn="1">
            <p:ph type="chart" sz="quarter" idx="14"/>
          </p:nvPr>
        </p:nvSpPr>
        <p:spPr>
          <a:xfrm>
            <a:off x="1208618" y="2578458"/>
            <a:ext cx="3987041" cy="275113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/>
              <a:t>Click icon to add chart</a:t>
            </a:r>
          </a:p>
        </p:txBody>
      </p:sp>
      <p:sp>
        <p:nvSpPr>
          <p:cNvPr id="50" name="Text Placeholder 4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472161" y="2470510"/>
            <a:ext cx="5221817" cy="359681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heading</a:t>
            </a:r>
          </a:p>
        </p:txBody>
      </p:sp>
      <p:sp>
        <p:nvSpPr>
          <p:cNvPr id="51" name="Text Placeholder 49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6477000" y="3351683"/>
            <a:ext cx="5221817" cy="2266158"/>
          </a:xfrm>
        </p:spPr>
        <p:txBody>
          <a:bodyPr>
            <a:normAutofit/>
          </a:bodyPr>
          <a:lstStyle>
            <a:lvl1pPr marL="514350" indent="-514350">
              <a:buClr>
                <a:srgbClr val="F2120C"/>
              </a:buClr>
              <a:buFont typeface="+mj-lt"/>
              <a:buAutoNum type="arabicPeriod"/>
              <a:defRPr sz="14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Bullet</a:t>
            </a:r>
          </a:p>
        </p:txBody>
      </p:sp>
      <p:sp>
        <p:nvSpPr>
          <p:cNvPr id="55" name="Text Placeholder 5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472767" y="2830871"/>
            <a:ext cx="5217584" cy="520133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Body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54359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-9526"/>
            <a:ext cx="12192000" cy="6876575"/>
            <a:chOff x="0" y="-9526"/>
            <a:chExt cx="12192000" cy="6876575"/>
          </a:xfrm>
        </p:grpSpPr>
        <p:sp>
          <p:nvSpPr>
            <p:cNvPr id="4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9526"/>
              <a:ext cx="12192000" cy="687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5"/>
            <p:cNvSpPr>
              <a:spLocks/>
            </p:cNvSpPr>
            <p:nvPr userDrawn="1"/>
          </p:nvSpPr>
          <p:spPr bwMode="auto">
            <a:xfrm>
              <a:off x="0" y="-5945"/>
              <a:ext cx="6574012" cy="488754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6"/>
            <p:cNvSpPr>
              <a:spLocks/>
            </p:cNvSpPr>
            <p:nvPr userDrawn="1"/>
          </p:nvSpPr>
          <p:spPr bwMode="auto">
            <a:xfrm>
              <a:off x="0" y="-5945"/>
              <a:ext cx="6574012" cy="488754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Freeform 7"/>
            <p:cNvSpPr>
              <a:spLocks/>
            </p:cNvSpPr>
            <p:nvPr userDrawn="1"/>
          </p:nvSpPr>
          <p:spPr bwMode="auto">
            <a:xfrm>
              <a:off x="6096000" y="6380085"/>
              <a:ext cx="6096000" cy="483383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Freeform 8"/>
            <p:cNvSpPr>
              <a:spLocks/>
            </p:cNvSpPr>
            <p:nvPr userDrawn="1"/>
          </p:nvSpPr>
          <p:spPr bwMode="auto">
            <a:xfrm>
              <a:off x="6096000" y="6380085"/>
              <a:ext cx="6096000" cy="483383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Freeform 9"/>
            <p:cNvSpPr>
              <a:spLocks/>
            </p:cNvSpPr>
            <p:nvPr userDrawn="1"/>
          </p:nvSpPr>
          <p:spPr bwMode="auto">
            <a:xfrm>
              <a:off x="10423175" y="359278"/>
              <a:ext cx="295401" cy="381336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Freeform 10"/>
            <p:cNvSpPr>
              <a:spLocks/>
            </p:cNvSpPr>
            <p:nvPr userDrawn="1"/>
          </p:nvSpPr>
          <p:spPr bwMode="auto">
            <a:xfrm>
              <a:off x="10476885" y="405826"/>
              <a:ext cx="186192" cy="245272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Freeform 11"/>
            <p:cNvSpPr>
              <a:spLocks/>
            </p:cNvSpPr>
            <p:nvPr userDrawn="1"/>
          </p:nvSpPr>
          <p:spPr bwMode="auto">
            <a:xfrm>
              <a:off x="10503739" y="455954"/>
              <a:ext cx="134273" cy="161128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Freeform 12"/>
            <p:cNvSpPr>
              <a:spLocks noEditPoints="1"/>
            </p:cNvSpPr>
            <p:nvPr userDrawn="1"/>
          </p:nvSpPr>
          <p:spPr bwMode="auto">
            <a:xfrm>
              <a:off x="10423175" y="799693"/>
              <a:ext cx="53709" cy="55500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Freeform 13"/>
            <p:cNvSpPr>
              <a:spLocks/>
            </p:cNvSpPr>
            <p:nvPr userDrawn="1"/>
          </p:nvSpPr>
          <p:spPr bwMode="auto">
            <a:xfrm>
              <a:off x="10482256" y="799693"/>
              <a:ext cx="41177" cy="55500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Freeform 14"/>
            <p:cNvSpPr>
              <a:spLocks/>
            </p:cNvSpPr>
            <p:nvPr userDrawn="1"/>
          </p:nvSpPr>
          <p:spPr bwMode="auto">
            <a:xfrm>
              <a:off x="10535965" y="799693"/>
              <a:ext cx="42967" cy="55500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Freeform 15"/>
            <p:cNvSpPr>
              <a:spLocks/>
            </p:cNvSpPr>
            <p:nvPr userDrawn="1"/>
          </p:nvSpPr>
          <p:spPr bwMode="auto">
            <a:xfrm>
              <a:off x="10582513" y="799693"/>
              <a:ext cx="42967" cy="55500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Freeform 16"/>
            <p:cNvSpPr>
              <a:spLocks noEditPoints="1"/>
            </p:cNvSpPr>
            <p:nvPr userDrawn="1"/>
          </p:nvSpPr>
          <p:spPr bwMode="auto">
            <a:xfrm>
              <a:off x="10634432" y="799693"/>
              <a:ext cx="46548" cy="55500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Freeform 17"/>
            <p:cNvSpPr>
              <a:spLocks noEditPoints="1"/>
            </p:cNvSpPr>
            <p:nvPr userDrawn="1"/>
          </p:nvSpPr>
          <p:spPr bwMode="auto">
            <a:xfrm>
              <a:off x="10684560" y="799693"/>
              <a:ext cx="55500" cy="55500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Freeform 18"/>
            <p:cNvSpPr>
              <a:spLocks/>
            </p:cNvSpPr>
            <p:nvPr userDrawn="1"/>
          </p:nvSpPr>
          <p:spPr bwMode="auto">
            <a:xfrm>
              <a:off x="10749011" y="799693"/>
              <a:ext cx="37596" cy="55500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Freeform 19"/>
            <p:cNvSpPr>
              <a:spLocks/>
            </p:cNvSpPr>
            <p:nvPr userDrawn="1"/>
          </p:nvSpPr>
          <p:spPr bwMode="auto">
            <a:xfrm>
              <a:off x="10790189" y="799693"/>
              <a:ext cx="8952" cy="55500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Freeform 20"/>
            <p:cNvSpPr>
              <a:spLocks noEditPoints="1"/>
            </p:cNvSpPr>
            <p:nvPr userDrawn="1"/>
          </p:nvSpPr>
          <p:spPr bwMode="auto">
            <a:xfrm>
              <a:off x="10808092" y="799693"/>
              <a:ext cx="59080" cy="55500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Freeform 21"/>
            <p:cNvSpPr>
              <a:spLocks/>
            </p:cNvSpPr>
            <p:nvPr userDrawn="1"/>
          </p:nvSpPr>
          <p:spPr bwMode="auto">
            <a:xfrm>
              <a:off x="10876123" y="799693"/>
              <a:ext cx="41177" cy="55500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Freeform 22"/>
            <p:cNvSpPr>
              <a:spLocks/>
            </p:cNvSpPr>
            <p:nvPr userDrawn="1"/>
          </p:nvSpPr>
          <p:spPr bwMode="auto">
            <a:xfrm>
              <a:off x="10956687" y="799693"/>
              <a:ext cx="50129" cy="55500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Freeform 23"/>
            <p:cNvSpPr>
              <a:spLocks noEditPoints="1"/>
            </p:cNvSpPr>
            <p:nvPr userDrawn="1"/>
          </p:nvSpPr>
          <p:spPr bwMode="auto">
            <a:xfrm>
              <a:off x="11006816" y="799693"/>
              <a:ext cx="59080" cy="55500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Freeform 24"/>
            <p:cNvSpPr>
              <a:spLocks/>
            </p:cNvSpPr>
            <p:nvPr userDrawn="1"/>
          </p:nvSpPr>
          <p:spPr bwMode="auto">
            <a:xfrm>
              <a:off x="11062315" y="799693"/>
              <a:ext cx="41177" cy="55500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8" name="Freeform 25"/>
            <p:cNvSpPr>
              <a:spLocks/>
            </p:cNvSpPr>
            <p:nvPr userDrawn="1"/>
          </p:nvSpPr>
          <p:spPr bwMode="auto">
            <a:xfrm>
              <a:off x="11112444" y="799693"/>
              <a:ext cx="46548" cy="55500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9" name="Freeform 26"/>
            <p:cNvSpPr>
              <a:spLocks noEditPoints="1"/>
            </p:cNvSpPr>
            <p:nvPr userDrawn="1"/>
          </p:nvSpPr>
          <p:spPr bwMode="auto">
            <a:xfrm>
              <a:off x="11167944" y="799693"/>
              <a:ext cx="55500" cy="55500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Freeform 27"/>
            <p:cNvSpPr>
              <a:spLocks/>
            </p:cNvSpPr>
            <p:nvPr userDrawn="1"/>
          </p:nvSpPr>
          <p:spPr bwMode="auto">
            <a:xfrm>
              <a:off x="11230604" y="799693"/>
              <a:ext cx="39387" cy="55500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Freeform 28"/>
            <p:cNvSpPr>
              <a:spLocks/>
            </p:cNvSpPr>
            <p:nvPr userDrawn="1"/>
          </p:nvSpPr>
          <p:spPr bwMode="auto">
            <a:xfrm>
              <a:off x="11273572" y="799693"/>
              <a:ext cx="8952" cy="55500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2" name="Freeform 29"/>
            <p:cNvSpPr>
              <a:spLocks/>
            </p:cNvSpPr>
            <p:nvPr userDrawn="1"/>
          </p:nvSpPr>
          <p:spPr bwMode="auto">
            <a:xfrm>
              <a:off x="11295056" y="799693"/>
              <a:ext cx="46548" cy="55500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3" name="Freeform 30"/>
            <p:cNvSpPr>
              <a:spLocks/>
            </p:cNvSpPr>
            <p:nvPr userDrawn="1"/>
          </p:nvSpPr>
          <p:spPr bwMode="auto">
            <a:xfrm>
              <a:off x="11375619" y="799693"/>
              <a:ext cx="46548" cy="55500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4" name="Freeform 31"/>
            <p:cNvSpPr>
              <a:spLocks/>
            </p:cNvSpPr>
            <p:nvPr userDrawn="1"/>
          </p:nvSpPr>
          <p:spPr bwMode="auto">
            <a:xfrm>
              <a:off x="11434700" y="799693"/>
              <a:ext cx="41177" cy="55500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Freeform 32"/>
            <p:cNvSpPr>
              <a:spLocks/>
            </p:cNvSpPr>
            <p:nvPr userDrawn="1"/>
          </p:nvSpPr>
          <p:spPr bwMode="auto">
            <a:xfrm>
              <a:off x="11493780" y="799693"/>
              <a:ext cx="8952" cy="55500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Freeform 33"/>
            <p:cNvSpPr>
              <a:spLocks/>
            </p:cNvSpPr>
            <p:nvPr userDrawn="1"/>
          </p:nvSpPr>
          <p:spPr bwMode="auto">
            <a:xfrm>
              <a:off x="11509893" y="799693"/>
              <a:ext cx="51919" cy="55500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7" name="Freeform 34"/>
            <p:cNvSpPr>
              <a:spLocks/>
            </p:cNvSpPr>
            <p:nvPr userDrawn="1"/>
          </p:nvSpPr>
          <p:spPr bwMode="auto">
            <a:xfrm>
              <a:off x="11568973" y="799693"/>
              <a:ext cx="39387" cy="55500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8" name="Freeform 35"/>
            <p:cNvSpPr>
              <a:spLocks noEditPoints="1"/>
            </p:cNvSpPr>
            <p:nvPr userDrawn="1"/>
          </p:nvSpPr>
          <p:spPr bwMode="auto">
            <a:xfrm>
              <a:off x="11620892" y="799693"/>
              <a:ext cx="46548" cy="55500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9" name="Freeform 36"/>
            <p:cNvSpPr>
              <a:spLocks/>
            </p:cNvSpPr>
            <p:nvPr userDrawn="1"/>
          </p:nvSpPr>
          <p:spPr bwMode="auto">
            <a:xfrm>
              <a:off x="11671020" y="799693"/>
              <a:ext cx="42967" cy="55500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0" name="Freeform 37"/>
            <p:cNvSpPr>
              <a:spLocks/>
            </p:cNvSpPr>
            <p:nvPr userDrawn="1"/>
          </p:nvSpPr>
          <p:spPr bwMode="auto">
            <a:xfrm>
              <a:off x="11726520" y="799693"/>
              <a:ext cx="8952" cy="55500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1" name="Freeform 38"/>
            <p:cNvSpPr>
              <a:spLocks/>
            </p:cNvSpPr>
            <p:nvPr userDrawn="1"/>
          </p:nvSpPr>
          <p:spPr bwMode="auto">
            <a:xfrm>
              <a:off x="11742633" y="799693"/>
              <a:ext cx="89515" cy="55500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2" name="Freeform 39"/>
            <p:cNvSpPr>
              <a:spLocks/>
            </p:cNvSpPr>
            <p:nvPr userDrawn="1"/>
          </p:nvSpPr>
          <p:spPr bwMode="auto">
            <a:xfrm>
              <a:off x="11534957" y="359278"/>
              <a:ext cx="297191" cy="377755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3" name="Freeform 40"/>
            <p:cNvSpPr>
              <a:spLocks/>
            </p:cNvSpPr>
            <p:nvPr userDrawn="1"/>
          </p:nvSpPr>
          <p:spPr bwMode="auto">
            <a:xfrm>
              <a:off x="11133928" y="355697"/>
              <a:ext cx="347320" cy="381336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4" name="Freeform 41"/>
            <p:cNvSpPr>
              <a:spLocks noEditPoints="1"/>
            </p:cNvSpPr>
            <p:nvPr userDrawn="1"/>
          </p:nvSpPr>
          <p:spPr bwMode="auto">
            <a:xfrm>
              <a:off x="10790189" y="359278"/>
              <a:ext cx="338368" cy="372384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830367" y="2335225"/>
            <a:ext cx="5156200" cy="35333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162250" y="2335225"/>
            <a:ext cx="5156200" cy="353332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7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87829" y="699121"/>
            <a:ext cx="9588284" cy="493981"/>
          </a:xfrm>
        </p:spPr>
        <p:txBody>
          <a:bodyPr>
            <a:spAutoFit/>
          </a:bodyPr>
          <a:lstStyle>
            <a:lvl1pPr>
              <a:defRPr sz="2900" b="1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Heading</a:t>
            </a:r>
            <a:endParaRPr lang="en-AU"/>
          </a:p>
        </p:txBody>
      </p:sp>
      <p:sp>
        <p:nvSpPr>
          <p:cNvPr id="48" name="Text Placeholder 4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87829" y="1294276"/>
            <a:ext cx="9588284" cy="449716"/>
          </a:xfrm>
        </p:spPr>
        <p:txBody>
          <a:bodyPr anchor="ctr">
            <a:noAutofit/>
          </a:bodyPr>
          <a:lstStyle>
            <a:lvl1pPr marL="0" indent="0">
              <a:buNone/>
              <a:defRPr sz="2700">
                <a:solidFill>
                  <a:srgbClr val="3D39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AU"/>
              <a:t>Sub Title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9724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7493" y="6510471"/>
            <a:ext cx="4114800" cy="211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3D3935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Directorate - Building a stronger technology foundation for future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621" y="6510471"/>
            <a:ext cx="538843" cy="211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D3935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06D62D-5968-4CDB-8849-8A395288DB86}" type="slidenum">
              <a:rPr kumimoji="0" lang="en-AU" sz="1000" b="0" i="0" u="none" strike="noStrike" kern="1200" cap="none" spc="0" normalizeH="0" baseline="0" noProof="0" smtClean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AU" sz="1000" b="0" i="0" u="none" strike="noStrike" kern="1200" cap="none" spc="0" normalizeH="0" baseline="0" noProof="0">
                <a:ln>
                  <a:noFill/>
                </a:ln>
                <a:solidFill>
                  <a:srgbClr val="3D39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14613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b="1" kern="1200">
          <a:solidFill>
            <a:srgbClr val="3D393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2120C"/>
        </a:buClr>
        <a:buFont typeface="Arial" panose="020B0604020202020204" pitchFamily="34" charset="0"/>
        <a:buChar char="•"/>
        <a:defRPr sz="19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8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47" imgH="348" progId="TCLayout.ActiveDocument.1">
                  <p:embed/>
                </p:oleObj>
              </mc:Choice>
              <mc:Fallback>
                <p:oleObj name="think-cell Slide" r:id="rId13" imgW="347" imgH="348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0" y="-9526"/>
            <a:ext cx="12192000" cy="6876575"/>
            <a:chOff x="0" y="-6"/>
            <a:chExt cx="6810" cy="384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-6"/>
              <a:ext cx="6810" cy="3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0" y="-4"/>
              <a:ext cx="3672" cy="273"/>
            </a:xfrm>
            <a:custGeom>
              <a:avLst/>
              <a:gdLst>
                <a:gd name="T0" fmla="*/ 0 w 3672"/>
                <a:gd name="T1" fmla="*/ 0 h 273"/>
                <a:gd name="T2" fmla="*/ 0 w 3672"/>
                <a:gd name="T3" fmla="*/ 273 h 273"/>
                <a:gd name="T4" fmla="*/ 3405 w 3672"/>
                <a:gd name="T5" fmla="*/ 273 h 273"/>
                <a:gd name="T6" fmla="*/ 3672 w 3672"/>
                <a:gd name="T7" fmla="*/ 0 h 273"/>
                <a:gd name="T8" fmla="*/ 0 w 3672"/>
                <a:gd name="T9" fmla="*/ 0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2" h="273">
                  <a:moveTo>
                    <a:pt x="0" y="0"/>
                  </a:moveTo>
                  <a:lnTo>
                    <a:pt x="0" y="273"/>
                  </a:lnTo>
                  <a:lnTo>
                    <a:pt x="3405" y="273"/>
                  </a:lnTo>
                  <a:lnTo>
                    <a:pt x="367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  <a:close/>
                </a:path>
              </a:pathLst>
            </a:custGeom>
            <a:solidFill>
              <a:srgbClr val="E8E3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3405" y="3563"/>
              <a:ext cx="3405" cy="270"/>
            </a:xfrm>
            <a:custGeom>
              <a:avLst/>
              <a:gdLst>
                <a:gd name="T0" fmla="*/ 3405 w 3405"/>
                <a:gd name="T1" fmla="*/ 270 h 270"/>
                <a:gd name="T2" fmla="*/ 3405 w 3405"/>
                <a:gd name="T3" fmla="*/ 0 h 270"/>
                <a:gd name="T4" fmla="*/ 267 w 3405"/>
                <a:gd name="T5" fmla="*/ 0 h 270"/>
                <a:gd name="T6" fmla="*/ 0 w 3405"/>
                <a:gd name="T7" fmla="*/ 270 h 270"/>
                <a:gd name="T8" fmla="*/ 3405 w 3405"/>
                <a:gd name="T9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5" h="270">
                  <a:moveTo>
                    <a:pt x="3405" y="270"/>
                  </a:moveTo>
                  <a:lnTo>
                    <a:pt x="3405" y="0"/>
                  </a:lnTo>
                  <a:lnTo>
                    <a:pt x="267" y="0"/>
                  </a:lnTo>
                  <a:lnTo>
                    <a:pt x="0" y="270"/>
                  </a:lnTo>
                  <a:lnTo>
                    <a:pt x="3405" y="2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5822" y="200"/>
              <a:ext cx="165" cy="213"/>
            </a:xfrm>
            <a:custGeom>
              <a:avLst/>
              <a:gdLst>
                <a:gd name="T0" fmla="*/ 70 w 70"/>
                <a:gd name="T1" fmla="*/ 0 h 90"/>
                <a:gd name="T2" fmla="*/ 70 w 70"/>
                <a:gd name="T3" fmla="*/ 40 h 90"/>
                <a:gd name="T4" fmla="*/ 35 w 70"/>
                <a:gd name="T5" fmla="*/ 90 h 90"/>
                <a:gd name="T6" fmla="*/ 0 w 70"/>
                <a:gd name="T7" fmla="*/ 40 h 90"/>
                <a:gd name="T8" fmla="*/ 0 w 70"/>
                <a:gd name="T9" fmla="*/ 0 h 90"/>
                <a:gd name="T10" fmla="*/ 70 w 70"/>
                <a:gd name="T1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90">
                  <a:moveTo>
                    <a:pt x="70" y="0"/>
                  </a:moveTo>
                  <a:cubicBezTo>
                    <a:pt x="70" y="40"/>
                    <a:pt x="70" y="40"/>
                    <a:pt x="70" y="40"/>
                  </a:cubicBezTo>
                  <a:cubicBezTo>
                    <a:pt x="70" y="60"/>
                    <a:pt x="57" y="82"/>
                    <a:pt x="35" y="90"/>
                  </a:cubicBezTo>
                  <a:cubicBezTo>
                    <a:pt x="13" y="82"/>
                    <a:pt x="0" y="60"/>
                    <a:pt x="0" y="4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5852" y="226"/>
              <a:ext cx="104" cy="137"/>
            </a:xfrm>
            <a:custGeom>
              <a:avLst/>
              <a:gdLst>
                <a:gd name="T0" fmla="*/ 0 w 104"/>
                <a:gd name="T1" fmla="*/ 69 h 137"/>
                <a:gd name="T2" fmla="*/ 52 w 104"/>
                <a:gd name="T3" fmla="*/ 0 h 137"/>
                <a:gd name="T4" fmla="*/ 104 w 104"/>
                <a:gd name="T5" fmla="*/ 69 h 137"/>
                <a:gd name="T6" fmla="*/ 52 w 104"/>
                <a:gd name="T7" fmla="*/ 137 h 137"/>
                <a:gd name="T8" fmla="*/ 0 w 104"/>
                <a:gd name="T9" fmla="*/ 69 h 137"/>
                <a:gd name="T10" fmla="*/ 0 w 104"/>
                <a:gd name="T11" fmla="*/ 69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37">
                  <a:moveTo>
                    <a:pt x="0" y="69"/>
                  </a:moveTo>
                  <a:lnTo>
                    <a:pt x="52" y="0"/>
                  </a:lnTo>
                  <a:lnTo>
                    <a:pt x="104" y="69"/>
                  </a:lnTo>
                  <a:lnTo>
                    <a:pt x="52" y="137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5867" y="254"/>
              <a:ext cx="75" cy="90"/>
            </a:xfrm>
            <a:custGeom>
              <a:avLst/>
              <a:gdLst>
                <a:gd name="T0" fmla="*/ 14 w 32"/>
                <a:gd name="T1" fmla="*/ 21 h 38"/>
                <a:gd name="T2" fmla="*/ 16 w 32"/>
                <a:gd name="T3" fmla="*/ 38 h 38"/>
                <a:gd name="T4" fmla="*/ 16 w 32"/>
                <a:gd name="T5" fmla="*/ 38 h 38"/>
                <a:gd name="T6" fmla="*/ 16 w 32"/>
                <a:gd name="T7" fmla="*/ 38 h 38"/>
                <a:gd name="T8" fmla="*/ 18 w 32"/>
                <a:gd name="T9" fmla="*/ 21 h 38"/>
                <a:gd name="T10" fmla="*/ 18 w 32"/>
                <a:gd name="T11" fmla="*/ 19 h 38"/>
                <a:gd name="T12" fmla="*/ 25 w 32"/>
                <a:gd name="T13" fmla="*/ 19 h 38"/>
                <a:gd name="T14" fmla="*/ 25 w 32"/>
                <a:gd name="T15" fmla="*/ 20 h 38"/>
                <a:gd name="T16" fmla="*/ 27 w 32"/>
                <a:gd name="T17" fmla="*/ 22 h 38"/>
                <a:gd name="T18" fmla="*/ 29 w 32"/>
                <a:gd name="T19" fmla="*/ 20 h 38"/>
                <a:gd name="T20" fmla="*/ 29 w 32"/>
                <a:gd name="T21" fmla="*/ 19 h 38"/>
                <a:gd name="T22" fmla="*/ 29 w 32"/>
                <a:gd name="T23" fmla="*/ 19 h 38"/>
                <a:gd name="T24" fmla="*/ 32 w 32"/>
                <a:gd name="T25" fmla="*/ 17 h 38"/>
                <a:gd name="T26" fmla="*/ 29 w 32"/>
                <a:gd name="T27" fmla="*/ 15 h 38"/>
                <a:gd name="T28" fmla="*/ 29 w 32"/>
                <a:gd name="T29" fmla="*/ 15 h 38"/>
                <a:gd name="T30" fmla="*/ 29 w 32"/>
                <a:gd name="T31" fmla="*/ 14 h 38"/>
                <a:gd name="T32" fmla="*/ 27 w 32"/>
                <a:gd name="T33" fmla="*/ 12 h 38"/>
                <a:gd name="T34" fmla="*/ 25 w 32"/>
                <a:gd name="T35" fmla="*/ 14 h 38"/>
                <a:gd name="T36" fmla="*/ 25 w 32"/>
                <a:gd name="T37" fmla="*/ 15 h 38"/>
                <a:gd name="T38" fmla="*/ 18 w 32"/>
                <a:gd name="T39" fmla="*/ 15 h 38"/>
                <a:gd name="T40" fmla="*/ 18 w 32"/>
                <a:gd name="T41" fmla="*/ 7 h 38"/>
                <a:gd name="T42" fmla="*/ 19 w 32"/>
                <a:gd name="T43" fmla="*/ 7 h 38"/>
                <a:gd name="T44" fmla="*/ 21 w 32"/>
                <a:gd name="T45" fmla="*/ 5 h 38"/>
                <a:gd name="T46" fmla="*/ 19 w 32"/>
                <a:gd name="T47" fmla="*/ 3 h 38"/>
                <a:gd name="T48" fmla="*/ 18 w 32"/>
                <a:gd name="T49" fmla="*/ 3 h 38"/>
                <a:gd name="T50" fmla="*/ 18 w 32"/>
                <a:gd name="T51" fmla="*/ 3 h 38"/>
                <a:gd name="T52" fmla="*/ 16 w 32"/>
                <a:gd name="T53" fmla="*/ 0 h 38"/>
                <a:gd name="T54" fmla="*/ 14 w 32"/>
                <a:gd name="T55" fmla="*/ 3 h 38"/>
                <a:gd name="T56" fmla="*/ 14 w 32"/>
                <a:gd name="T57" fmla="*/ 3 h 38"/>
                <a:gd name="T58" fmla="*/ 14 w 32"/>
                <a:gd name="T59" fmla="*/ 3 h 38"/>
                <a:gd name="T60" fmla="*/ 11 w 32"/>
                <a:gd name="T61" fmla="*/ 5 h 38"/>
                <a:gd name="T62" fmla="*/ 14 w 32"/>
                <a:gd name="T63" fmla="*/ 7 h 38"/>
                <a:gd name="T64" fmla="*/ 14 w 32"/>
                <a:gd name="T65" fmla="*/ 7 h 38"/>
                <a:gd name="T66" fmla="*/ 14 w 32"/>
                <a:gd name="T67" fmla="*/ 15 h 38"/>
                <a:gd name="T68" fmla="*/ 14 w 32"/>
                <a:gd name="T69" fmla="*/ 15 h 38"/>
                <a:gd name="T70" fmla="*/ 7 w 32"/>
                <a:gd name="T71" fmla="*/ 15 h 38"/>
                <a:gd name="T72" fmla="*/ 7 w 32"/>
                <a:gd name="T73" fmla="*/ 14 h 38"/>
                <a:gd name="T74" fmla="*/ 5 w 32"/>
                <a:gd name="T75" fmla="*/ 12 h 38"/>
                <a:gd name="T76" fmla="*/ 3 w 32"/>
                <a:gd name="T77" fmla="*/ 14 h 38"/>
                <a:gd name="T78" fmla="*/ 3 w 32"/>
                <a:gd name="T79" fmla="*/ 15 h 38"/>
                <a:gd name="T80" fmla="*/ 3 w 32"/>
                <a:gd name="T81" fmla="*/ 15 h 38"/>
                <a:gd name="T82" fmla="*/ 0 w 32"/>
                <a:gd name="T83" fmla="*/ 17 h 38"/>
                <a:gd name="T84" fmla="*/ 3 w 32"/>
                <a:gd name="T85" fmla="*/ 19 h 38"/>
                <a:gd name="T86" fmla="*/ 3 w 32"/>
                <a:gd name="T87" fmla="*/ 19 h 38"/>
                <a:gd name="T88" fmla="*/ 3 w 32"/>
                <a:gd name="T89" fmla="*/ 20 h 38"/>
                <a:gd name="T90" fmla="*/ 5 w 32"/>
                <a:gd name="T91" fmla="*/ 22 h 38"/>
                <a:gd name="T92" fmla="*/ 7 w 32"/>
                <a:gd name="T93" fmla="*/ 20 h 38"/>
                <a:gd name="T94" fmla="*/ 7 w 32"/>
                <a:gd name="T95" fmla="*/ 19 h 38"/>
                <a:gd name="T96" fmla="*/ 14 w 32"/>
                <a:gd name="T97" fmla="*/ 19 h 38"/>
                <a:gd name="T98" fmla="*/ 14 w 32"/>
                <a:gd name="T99" fmla="*/ 2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" h="38">
                  <a:moveTo>
                    <a:pt x="14" y="21"/>
                  </a:moveTo>
                  <a:cubicBezTo>
                    <a:pt x="14" y="28"/>
                    <a:pt x="16" y="37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7"/>
                    <a:pt x="18" y="28"/>
                    <a:pt x="18" y="21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5" y="21"/>
                    <a:pt x="26" y="22"/>
                    <a:pt x="27" y="22"/>
                  </a:cubicBezTo>
                  <a:cubicBezTo>
                    <a:pt x="28" y="22"/>
                    <a:pt x="29" y="21"/>
                    <a:pt x="29" y="20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30" y="19"/>
                    <a:pt x="32" y="18"/>
                    <a:pt x="32" y="17"/>
                  </a:cubicBezTo>
                  <a:cubicBezTo>
                    <a:pt x="32" y="16"/>
                    <a:pt x="30" y="15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3"/>
                    <a:pt x="28" y="12"/>
                    <a:pt x="27" y="12"/>
                  </a:cubicBezTo>
                  <a:cubicBezTo>
                    <a:pt x="26" y="12"/>
                    <a:pt x="25" y="13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0" y="7"/>
                    <a:pt x="21" y="6"/>
                    <a:pt x="21" y="5"/>
                  </a:cubicBezTo>
                  <a:cubicBezTo>
                    <a:pt x="21" y="4"/>
                    <a:pt x="20" y="3"/>
                    <a:pt x="19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2"/>
                    <a:pt x="17" y="0"/>
                    <a:pt x="16" y="0"/>
                  </a:cubicBezTo>
                  <a:cubicBezTo>
                    <a:pt x="15" y="0"/>
                    <a:pt x="14" y="2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2" y="7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3"/>
                    <a:pt x="7" y="12"/>
                    <a:pt x="5" y="12"/>
                  </a:cubicBezTo>
                  <a:cubicBezTo>
                    <a:pt x="4" y="12"/>
                    <a:pt x="3" y="13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0" y="16"/>
                    <a:pt x="0" y="17"/>
                  </a:cubicBezTo>
                  <a:cubicBezTo>
                    <a:pt x="0" y="18"/>
                    <a:pt x="2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1"/>
                    <a:pt x="4" y="22"/>
                    <a:pt x="5" y="22"/>
                  </a:cubicBezTo>
                  <a:cubicBezTo>
                    <a:pt x="7" y="22"/>
                    <a:pt x="7" y="21"/>
                    <a:pt x="7" y="20"/>
                  </a:cubicBezTo>
                  <a:cubicBezTo>
                    <a:pt x="7" y="19"/>
                    <a:pt x="7" y="19"/>
                    <a:pt x="7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1"/>
                    <a:pt x="14" y="21"/>
                    <a:pt x="14" y="21"/>
                  </a:cubicBezTo>
                  <a:close/>
                </a:path>
              </a:pathLst>
            </a:custGeom>
            <a:solidFill>
              <a:srgbClr val="F212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 userDrawn="1"/>
          </p:nvSpPr>
          <p:spPr bwMode="auto">
            <a:xfrm>
              <a:off x="5822" y="446"/>
              <a:ext cx="30" cy="31"/>
            </a:xfrm>
            <a:custGeom>
              <a:avLst/>
              <a:gdLst>
                <a:gd name="T0" fmla="*/ 19 w 30"/>
                <a:gd name="T1" fmla="*/ 0 h 31"/>
                <a:gd name="T2" fmla="*/ 14 w 30"/>
                <a:gd name="T3" fmla="*/ 0 h 31"/>
                <a:gd name="T4" fmla="*/ 0 w 30"/>
                <a:gd name="T5" fmla="*/ 31 h 31"/>
                <a:gd name="T6" fmla="*/ 4 w 30"/>
                <a:gd name="T7" fmla="*/ 31 h 31"/>
                <a:gd name="T8" fmla="*/ 7 w 30"/>
                <a:gd name="T9" fmla="*/ 24 h 31"/>
                <a:gd name="T10" fmla="*/ 23 w 30"/>
                <a:gd name="T11" fmla="*/ 24 h 31"/>
                <a:gd name="T12" fmla="*/ 26 w 30"/>
                <a:gd name="T13" fmla="*/ 31 h 31"/>
                <a:gd name="T14" fmla="*/ 30 w 30"/>
                <a:gd name="T15" fmla="*/ 31 h 31"/>
                <a:gd name="T16" fmla="*/ 19 w 30"/>
                <a:gd name="T17" fmla="*/ 0 h 31"/>
                <a:gd name="T18" fmla="*/ 19 w 30"/>
                <a:gd name="T19" fmla="*/ 0 h 31"/>
                <a:gd name="T20" fmla="*/ 19 w 30"/>
                <a:gd name="T21" fmla="*/ 0 h 31"/>
                <a:gd name="T22" fmla="*/ 21 w 30"/>
                <a:gd name="T23" fmla="*/ 19 h 31"/>
                <a:gd name="T24" fmla="*/ 9 w 30"/>
                <a:gd name="T25" fmla="*/ 19 h 31"/>
                <a:gd name="T26" fmla="*/ 16 w 30"/>
                <a:gd name="T27" fmla="*/ 5 h 31"/>
                <a:gd name="T28" fmla="*/ 21 w 30"/>
                <a:gd name="T29" fmla="*/ 19 h 31"/>
                <a:gd name="T30" fmla="*/ 21 w 30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7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0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3"/>
            <p:cNvSpPr>
              <a:spLocks/>
            </p:cNvSpPr>
            <p:nvPr userDrawn="1"/>
          </p:nvSpPr>
          <p:spPr bwMode="auto">
            <a:xfrm>
              <a:off x="5855" y="446"/>
              <a:ext cx="23" cy="31"/>
            </a:xfrm>
            <a:custGeom>
              <a:avLst/>
              <a:gdLst>
                <a:gd name="T0" fmla="*/ 8 w 10"/>
                <a:gd name="T1" fmla="*/ 8 h 13"/>
                <a:gd name="T2" fmla="*/ 5 w 10"/>
                <a:gd name="T3" fmla="*/ 11 h 13"/>
                <a:gd name="T4" fmla="*/ 2 w 10"/>
                <a:gd name="T5" fmla="*/ 8 h 13"/>
                <a:gd name="T6" fmla="*/ 2 w 10"/>
                <a:gd name="T7" fmla="*/ 0 h 13"/>
                <a:gd name="T8" fmla="*/ 0 w 10"/>
                <a:gd name="T9" fmla="*/ 0 h 13"/>
                <a:gd name="T10" fmla="*/ 0 w 10"/>
                <a:gd name="T11" fmla="*/ 8 h 13"/>
                <a:gd name="T12" fmla="*/ 5 w 10"/>
                <a:gd name="T13" fmla="*/ 13 h 13"/>
                <a:gd name="T14" fmla="*/ 10 w 10"/>
                <a:gd name="T15" fmla="*/ 8 h 13"/>
                <a:gd name="T16" fmla="*/ 10 w 10"/>
                <a:gd name="T17" fmla="*/ 0 h 13"/>
                <a:gd name="T18" fmla="*/ 8 w 10"/>
                <a:gd name="T19" fmla="*/ 0 h 13"/>
                <a:gd name="T20" fmla="*/ 8 w 10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3">
                  <a:moveTo>
                    <a:pt x="8" y="8"/>
                  </a:moveTo>
                  <a:cubicBezTo>
                    <a:pt x="8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0" y="11"/>
                    <a:pt x="10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5885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8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1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3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6" y="2"/>
                    <a:pt x="8" y="2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5911" y="446"/>
              <a:ext cx="24" cy="31"/>
            </a:xfrm>
            <a:custGeom>
              <a:avLst/>
              <a:gdLst>
                <a:gd name="T0" fmla="*/ 0 w 24"/>
                <a:gd name="T1" fmla="*/ 5 h 31"/>
                <a:gd name="T2" fmla="*/ 10 w 24"/>
                <a:gd name="T3" fmla="*/ 5 h 31"/>
                <a:gd name="T4" fmla="*/ 10 w 24"/>
                <a:gd name="T5" fmla="*/ 31 h 31"/>
                <a:gd name="T6" fmla="*/ 15 w 24"/>
                <a:gd name="T7" fmla="*/ 31 h 31"/>
                <a:gd name="T8" fmla="*/ 15 w 24"/>
                <a:gd name="T9" fmla="*/ 5 h 31"/>
                <a:gd name="T10" fmla="*/ 24 w 24"/>
                <a:gd name="T11" fmla="*/ 5 h 31"/>
                <a:gd name="T12" fmla="*/ 24 w 24"/>
                <a:gd name="T13" fmla="*/ 0 h 31"/>
                <a:gd name="T14" fmla="*/ 0 w 24"/>
                <a:gd name="T15" fmla="*/ 0 h 31"/>
                <a:gd name="T16" fmla="*/ 0 w 24"/>
                <a:gd name="T17" fmla="*/ 5 h 31"/>
                <a:gd name="T18" fmla="*/ 0 w 24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31">
                  <a:moveTo>
                    <a:pt x="0" y="5"/>
                  </a:move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6"/>
            <p:cNvSpPr>
              <a:spLocks noEditPoints="1"/>
            </p:cNvSpPr>
            <p:nvPr userDrawn="1"/>
          </p:nvSpPr>
          <p:spPr bwMode="auto">
            <a:xfrm>
              <a:off x="5940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5 w 11"/>
                <a:gd name="T13" fmla="*/ 8 h 13"/>
                <a:gd name="T14" fmla="*/ 9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8" y="2"/>
                    <a:pt x="8" y="3"/>
                    <a:pt x="8" y="4"/>
                  </a:cubicBezTo>
                  <a:cubicBezTo>
                    <a:pt x="8" y="5"/>
                    <a:pt x="8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7"/>
            <p:cNvSpPr>
              <a:spLocks noEditPoints="1"/>
            </p:cNvSpPr>
            <p:nvPr userDrawn="1"/>
          </p:nvSpPr>
          <p:spPr bwMode="auto">
            <a:xfrm>
              <a:off x="5968" y="446"/>
              <a:ext cx="31" cy="31"/>
            </a:xfrm>
            <a:custGeom>
              <a:avLst/>
              <a:gdLst>
                <a:gd name="T0" fmla="*/ 19 w 31"/>
                <a:gd name="T1" fmla="*/ 0 h 31"/>
                <a:gd name="T2" fmla="*/ 14 w 31"/>
                <a:gd name="T3" fmla="*/ 0 h 31"/>
                <a:gd name="T4" fmla="*/ 0 w 31"/>
                <a:gd name="T5" fmla="*/ 31 h 31"/>
                <a:gd name="T6" fmla="*/ 5 w 31"/>
                <a:gd name="T7" fmla="*/ 31 h 31"/>
                <a:gd name="T8" fmla="*/ 7 w 31"/>
                <a:gd name="T9" fmla="*/ 24 h 31"/>
                <a:gd name="T10" fmla="*/ 24 w 31"/>
                <a:gd name="T11" fmla="*/ 24 h 31"/>
                <a:gd name="T12" fmla="*/ 26 w 31"/>
                <a:gd name="T13" fmla="*/ 31 h 31"/>
                <a:gd name="T14" fmla="*/ 31 w 31"/>
                <a:gd name="T15" fmla="*/ 31 h 31"/>
                <a:gd name="T16" fmla="*/ 19 w 31"/>
                <a:gd name="T17" fmla="*/ 0 h 31"/>
                <a:gd name="T18" fmla="*/ 19 w 31"/>
                <a:gd name="T19" fmla="*/ 0 h 31"/>
                <a:gd name="T20" fmla="*/ 19 w 31"/>
                <a:gd name="T21" fmla="*/ 0 h 31"/>
                <a:gd name="T22" fmla="*/ 21 w 31"/>
                <a:gd name="T23" fmla="*/ 19 h 31"/>
                <a:gd name="T24" fmla="*/ 10 w 31"/>
                <a:gd name="T25" fmla="*/ 19 h 31"/>
                <a:gd name="T26" fmla="*/ 17 w 31"/>
                <a:gd name="T27" fmla="*/ 5 h 31"/>
                <a:gd name="T28" fmla="*/ 21 w 31"/>
                <a:gd name="T29" fmla="*/ 19 h 31"/>
                <a:gd name="T30" fmla="*/ 21 w 31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7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1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10" y="19"/>
                  </a:lnTo>
                  <a:lnTo>
                    <a:pt x="17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6004" y="446"/>
              <a:ext cx="21" cy="31"/>
            </a:xfrm>
            <a:custGeom>
              <a:avLst/>
              <a:gdLst>
                <a:gd name="T0" fmla="*/ 4 w 21"/>
                <a:gd name="T1" fmla="*/ 0 h 31"/>
                <a:gd name="T2" fmla="*/ 0 w 21"/>
                <a:gd name="T3" fmla="*/ 0 h 31"/>
                <a:gd name="T4" fmla="*/ 0 w 21"/>
                <a:gd name="T5" fmla="*/ 31 h 31"/>
                <a:gd name="T6" fmla="*/ 21 w 21"/>
                <a:gd name="T7" fmla="*/ 31 h 31"/>
                <a:gd name="T8" fmla="*/ 21 w 21"/>
                <a:gd name="T9" fmla="*/ 26 h 31"/>
                <a:gd name="T10" fmla="*/ 4 w 21"/>
                <a:gd name="T11" fmla="*/ 26 h 31"/>
                <a:gd name="T12" fmla="*/ 4 w 21"/>
                <a:gd name="T13" fmla="*/ 0 h 31"/>
                <a:gd name="T14" fmla="*/ 4 w 21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31">
                  <a:moveTo>
                    <a:pt x="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1" y="31"/>
                  </a:lnTo>
                  <a:lnTo>
                    <a:pt x="21" y="26"/>
                  </a:lnTo>
                  <a:lnTo>
                    <a:pt x="4" y="2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602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0"/>
            <p:cNvSpPr>
              <a:spLocks noEditPoints="1"/>
            </p:cNvSpPr>
            <p:nvPr userDrawn="1"/>
          </p:nvSpPr>
          <p:spPr bwMode="auto">
            <a:xfrm>
              <a:off x="6037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7 w 33"/>
                <a:gd name="T7" fmla="*/ 31 h 31"/>
                <a:gd name="T8" fmla="*/ 9 w 33"/>
                <a:gd name="T9" fmla="*/ 24 h 31"/>
                <a:gd name="T10" fmla="*/ 23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3 w 33"/>
                <a:gd name="T23" fmla="*/ 19 h 31"/>
                <a:gd name="T24" fmla="*/ 12 w 33"/>
                <a:gd name="T25" fmla="*/ 19 h 31"/>
                <a:gd name="T26" fmla="*/ 16 w 33"/>
                <a:gd name="T27" fmla="*/ 5 h 31"/>
                <a:gd name="T28" fmla="*/ 23 w 33"/>
                <a:gd name="T29" fmla="*/ 19 h 31"/>
                <a:gd name="T30" fmla="*/ 23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9" y="24"/>
                  </a:lnTo>
                  <a:lnTo>
                    <a:pt x="23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3" y="19"/>
                  </a:moveTo>
                  <a:lnTo>
                    <a:pt x="12" y="19"/>
                  </a:lnTo>
                  <a:lnTo>
                    <a:pt x="16" y="5"/>
                  </a:lnTo>
                  <a:lnTo>
                    <a:pt x="23" y="19"/>
                  </a:lnTo>
                  <a:lnTo>
                    <a:pt x="23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auto">
            <a:xfrm>
              <a:off x="6075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auto">
            <a:xfrm>
              <a:off x="6120" y="446"/>
              <a:ext cx="28" cy="31"/>
            </a:xfrm>
            <a:custGeom>
              <a:avLst/>
              <a:gdLst>
                <a:gd name="T0" fmla="*/ 10 w 12"/>
                <a:gd name="T1" fmla="*/ 10 h 13"/>
                <a:gd name="T2" fmla="*/ 7 w 12"/>
                <a:gd name="T3" fmla="*/ 11 h 13"/>
                <a:gd name="T4" fmla="*/ 2 w 12"/>
                <a:gd name="T5" fmla="*/ 6 h 13"/>
                <a:gd name="T6" fmla="*/ 7 w 12"/>
                <a:gd name="T7" fmla="*/ 2 h 13"/>
                <a:gd name="T8" fmla="*/ 10 w 12"/>
                <a:gd name="T9" fmla="*/ 3 h 13"/>
                <a:gd name="T10" fmla="*/ 10 w 12"/>
                <a:gd name="T11" fmla="*/ 3 h 13"/>
                <a:gd name="T12" fmla="*/ 11 w 12"/>
                <a:gd name="T13" fmla="*/ 2 h 13"/>
                <a:gd name="T14" fmla="*/ 11 w 12"/>
                <a:gd name="T15" fmla="*/ 2 h 13"/>
                <a:gd name="T16" fmla="*/ 7 w 12"/>
                <a:gd name="T17" fmla="*/ 0 h 13"/>
                <a:gd name="T18" fmla="*/ 2 w 12"/>
                <a:gd name="T19" fmla="*/ 2 h 13"/>
                <a:gd name="T20" fmla="*/ 0 w 12"/>
                <a:gd name="T21" fmla="*/ 6 h 13"/>
                <a:gd name="T22" fmla="*/ 7 w 12"/>
                <a:gd name="T23" fmla="*/ 13 h 13"/>
                <a:gd name="T24" fmla="*/ 11 w 12"/>
                <a:gd name="T25" fmla="*/ 11 h 13"/>
                <a:gd name="T26" fmla="*/ 12 w 12"/>
                <a:gd name="T27" fmla="*/ 11 h 13"/>
                <a:gd name="T28" fmla="*/ 10 w 12"/>
                <a:gd name="T29" fmla="*/ 9 h 13"/>
                <a:gd name="T30" fmla="*/ 10 w 12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3">
                  <a:moveTo>
                    <a:pt x="10" y="10"/>
                  </a:moveTo>
                  <a:cubicBezTo>
                    <a:pt x="9" y="10"/>
                    <a:pt x="8" y="11"/>
                    <a:pt x="7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4" y="2"/>
                    <a:pt x="7" y="2"/>
                  </a:cubicBezTo>
                  <a:cubicBezTo>
                    <a:pt x="8" y="2"/>
                    <a:pt x="9" y="2"/>
                    <a:pt x="10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0" y="1"/>
                    <a:pt x="8" y="0"/>
                    <a:pt x="7" y="0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1" y="3"/>
                    <a:pt x="0" y="5"/>
                    <a:pt x="0" y="6"/>
                  </a:cubicBezTo>
                  <a:cubicBezTo>
                    <a:pt x="0" y="10"/>
                    <a:pt x="2" y="13"/>
                    <a:pt x="7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10"/>
                    <a:pt x="10" y="10"/>
                    <a:pt x="10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23"/>
            <p:cNvSpPr>
              <a:spLocks noEditPoints="1"/>
            </p:cNvSpPr>
            <p:nvPr userDrawn="1"/>
          </p:nvSpPr>
          <p:spPr bwMode="auto">
            <a:xfrm>
              <a:off x="6148" y="446"/>
              <a:ext cx="33" cy="31"/>
            </a:xfrm>
            <a:custGeom>
              <a:avLst/>
              <a:gdLst>
                <a:gd name="T0" fmla="*/ 19 w 33"/>
                <a:gd name="T1" fmla="*/ 0 h 31"/>
                <a:gd name="T2" fmla="*/ 14 w 33"/>
                <a:gd name="T3" fmla="*/ 0 h 31"/>
                <a:gd name="T4" fmla="*/ 0 w 33"/>
                <a:gd name="T5" fmla="*/ 31 h 31"/>
                <a:gd name="T6" fmla="*/ 5 w 33"/>
                <a:gd name="T7" fmla="*/ 31 h 31"/>
                <a:gd name="T8" fmla="*/ 9 w 33"/>
                <a:gd name="T9" fmla="*/ 24 h 31"/>
                <a:gd name="T10" fmla="*/ 24 w 33"/>
                <a:gd name="T11" fmla="*/ 24 h 31"/>
                <a:gd name="T12" fmla="*/ 26 w 33"/>
                <a:gd name="T13" fmla="*/ 31 h 31"/>
                <a:gd name="T14" fmla="*/ 33 w 33"/>
                <a:gd name="T15" fmla="*/ 31 h 31"/>
                <a:gd name="T16" fmla="*/ 19 w 33"/>
                <a:gd name="T17" fmla="*/ 0 h 31"/>
                <a:gd name="T18" fmla="*/ 19 w 33"/>
                <a:gd name="T19" fmla="*/ 0 h 31"/>
                <a:gd name="T20" fmla="*/ 19 w 33"/>
                <a:gd name="T21" fmla="*/ 0 h 31"/>
                <a:gd name="T22" fmla="*/ 21 w 33"/>
                <a:gd name="T23" fmla="*/ 19 h 31"/>
                <a:gd name="T24" fmla="*/ 9 w 33"/>
                <a:gd name="T25" fmla="*/ 19 h 31"/>
                <a:gd name="T26" fmla="*/ 16 w 33"/>
                <a:gd name="T27" fmla="*/ 5 h 31"/>
                <a:gd name="T28" fmla="*/ 21 w 33"/>
                <a:gd name="T29" fmla="*/ 19 h 31"/>
                <a:gd name="T30" fmla="*/ 21 w 33"/>
                <a:gd name="T31" fmla="*/ 1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31">
                  <a:moveTo>
                    <a:pt x="19" y="0"/>
                  </a:moveTo>
                  <a:lnTo>
                    <a:pt x="14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9" y="24"/>
                  </a:lnTo>
                  <a:lnTo>
                    <a:pt x="24" y="24"/>
                  </a:lnTo>
                  <a:lnTo>
                    <a:pt x="26" y="31"/>
                  </a:lnTo>
                  <a:lnTo>
                    <a:pt x="33" y="31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9" y="0"/>
                  </a:lnTo>
                  <a:close/>
                  <a:moveTo>
                    <a:pt x="21" y="19"/>
                  </a:moveTo>
                  <a:lnTo>
                    <a:pt x="9" y="19"/>
                  </a:lnTo>
                  <a:lnTo>
                    <a:pt x="16" y="5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auto">
            <a:xfrm>
              <a:off x="6179" y="446"/>
              <a:ext cx="23" cy="31"/>
            </a:xfrm>
            <a:custGeom>
              <a:avLst/>
              <a:gdLst>
                <a:gd name="T0" fmla="*/ 0 w 23"/>
                <a:gd name="T1" fmla="*/ 5 h 31"/>
                <a:gd name="T2" fmla="*/ 9 w 23"/>
                <a:gd name="T3" fmla="*/ 5 h 31"/>
                <a:gd name="T4" fmla="*/ 9 w 23"/>
                <a:gd name="T5" fmla="*/ 31 h 31"/>
                <a:gd name="T6" fmla="*/ 14 w 23"/>
                <a:gd name="T7" fmla="*/ 31 h 31"/>
                <a:gd name="T8" fmla="*/ 14 w 23"/>
                <a:gd name="T9" fmla="*/ 5 h 31"/>
                <a:gd name="T10" fmla="*/ 23 w 23"/>
                <a:gd name="T11" fmla="*/ 5 h 31"/>
                <a:gd name="T12" fmla="*/ 23 w 23"/>
                <a:gd name="T13" fmla="*/ 0 h 31"/>
                <a:gd name="T14" fmla="*/ 0 w 23"/>
                <a:gd name="T15" fmla="*/ 0 h 31"/>
                <a:gd name="T16" fmla="*/ 0 w 23"/>
                <a:gd name="T17" fmla="*/ 5 h 31"/>
                <a:gd name="T18" fmla="*/ 0 w 23"/>
                <a:gd name="T19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31">
                  <a:moveTo>
                    <a:pt x="0" y="5"/>
                  </a:moveTo>
                  <a:lnTo>
                    <a:pt x="9" y="5"/>
                  </a:lnTo>
                  <a:lnTo>
                    <a:pt x="9" y="31"/>
                  </a:lnTo>
                  <a:lnTo>
                    <a:pt x="14" y="31"/>
                  </a:lnTo>
                  <a:lnTo>
                    <a:pt x="14" y="5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auto">
            <a:xfrm>
              <a:off x="6207" y="446"/>
              <a:ext cx="26" cy="31"/>
            </a:xfrm>
            <a:custGeom>
              <a:avLst/>
              <a:gdLst>
                <a:gd name="T0" fmla="*/ 21 w 26"/>
                <a:gd name="T1" fmla="*/ 12 h 31"/>
                <a:gd name="T2" fmla="*/ 5 w 26"/>
                <a:gd name="T3" fmla="*/ 12 h 31"/>
                <a:gd name="T4" fmla="*/ 5 w 26"/>
                <a:gd name="T5" fmla="*/ 0 h 31"/>
                <a:gd name="T6" fmla="*/ 0 w 26"/>
                <a:gd name="T7" fmla="*/ 0 h 31"/>
                <a:gd name="T8" fmla="*/ 0 w 26"/>
                <a:gd name="T9" fmla="*/ 31 h 31"/>
                <a:gd name="T10" fmla="*/ 5 w 26"/>
                <a:gd name="T11" fmla="*/ 31 h 31"/>
                <a:gd name="T12" fmla="*/ 5 w 26"/>
                <a:gd name="T13" fmla="*/ 17 h 31"/>
                <a:gd name="T14" fmla="*/ 21 w 26"/>
                <a:gd name="T15" fmla="*/ 17 h 31"/>
                <a:gd name="T16" fmla="*/ 21 w 26"/>
                <a:gd name="T17" fmla="*/ 31 h 31"/>
                <a:gd name="T18" fmla="*/ 26 w 26"/>
                <a:gd name="T19" fmla="*/ 31 h 31"/>
                <a:gd name="T20" fmla="*/ 26 w 26"/>
                <a:gd name="T21" fmla="*/ 0 h 31"/>
                <a:gd name="T22" fmla="*/ 21 w 26"/>
                <a:gd name="T23" fmla="*/ 0 h 31"/>
                <a:gd name="T24" fmla="*/ 21 w 26"/>
                <a:gd name="T25" fmla="*/ 12 h 31"/>
                <a:gd name="T26" fmla="*/ 21 w 26"/>
                <a:gd name="T27" fmla="*/ 1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1">
                  <a:moveTo>
                    <a:pt x="21" y="12"/>
                  </a:move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5" y="31"/>
                  </a:lnTo>
                  <a:lnTo>
                    <a:pt x="5" y="17"/>
                  </a:lnTo>
                  <a:lnTo>
                    <a:pt x="21" y="17"/>
                  </a:lnTo>
                  <a:lnTo>
                    <a:pt x="21" y="31"/>
                  </a:lnTo>
                  <a:lnTo>
                    <a:pt x="26" y="31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21" y="12"/>
                  </a:lnTo>
                  <a:lnTo>
                    <a:pt x="21" y="12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6"/>
            <p:cNvSpPr>
              <a:spLocks noEditPoints="1"/>
            </p:cNvSpPr>
            <p:nvPr userDrawn="1"/>
          </p:nvSpPr>
          <p:spPr bwMode="auto">
            <a:xfrm>
              <a:off x="6238" y="446"/>
              <a:ext cx="31" cy="31"/>
            </a:xfrm>
            <a:custGeom>
              <a:avLst/>
              <a:gdLst>
                <a:gd name="T0" fmla="*/ 6 w 13"/>
                <a:gd name="T1" fmla="*/ 0 h 13"/>
                <a:gd name="T2" fmla="*/ 0 w 13"/>
                <a:gd name="T3" fmla="*/ 6 h 13"/>
                <a:gd name="T4" fmla="*/ 6 w 13"/>
                <a:gd name="T5" fmla="*/ 13 h 13"/>
                <a:gd name="T6" fmla="*/ 13 w 13"/>
                <a:gd name="T7" fmla="*/ 6 h 13"/>
                <a:gd name="T8" fmla="*/ 6 w 13"/>
                <a:gd name="T9" fmla="*/ 0 h 13"/>
                <a:gd name="T10" fmla="*/ 6 w 13"/>
                <a:gd name="T11" fmla="*/ 11 h 13"/>
                <a:gd name="T12" fmla="*/ 2 w 13"/>
                <a:gd name="T13" fmla="*/ 6 h 13"/>
                <a:gd name="T14" fmla="*/ 6 w 13"/>
                <a:gd name="T15" fmla="*/ 2 h 13"/>
                <a:gd name="T16" fmla="*/ 11 w 13"/>
                <a:gd name="T17" fmla="*/ 6 h 13"/>
                <a:gd name="T18" fmla="*/ 6 w 13"/>
                <a:gd name="T19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11" y="13"/>
                    <a:pt x="13" y="10"/>
                    <a:pt x="13" y="6"/>
                  </a:cubicBezTo>
                  <a:cubicBezTo>
                    <a:pt x="13" y="3"/>
                    <a:pt x="11" y="0"/>
                    <a:pt x="6" y="0"/>
                  </a:cubicBezTo>
                  <a:close/>
                  <a:moveTo>
                    <a:pt x="6" y="11"/>
                  </a:move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9" y="2"/>
                    <a:pt x="11" y="4"/>
                    <a:pt x="11" y="6"/>
                  </a:cubicBezTo>
                  <a:cubicBezTo>
                    <a:pt x="11" y="9"/>
                    <a:pt x="9" y="11"/>
                    <a:pt x="6" y="11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auto">
            <a:xfrm>
              <a:off x="6273" y="446"/>
              <a:ext cx="22" cy="31"/>
            </a:xfrm>
            <a:custGeom>
              <a:avLst/>
              <a:gdLst>
                <a:gd name="T0" fmla="*/ 5 w 22"/>
                <a:gd name="T1" fmla="*/ 0 h 31"/>
                <a:gd name="T2" fmla="*/ 0 w 22"/>
                <a:gd name="T3" fmla="*/ 0 h 31"/>
                <a:gd name="T4" fmla="*/ 0 w 22"/>
                <a:gd name="T5" fmla="*/ 31 h 31"/>
                <a:gd name="T6" fmla="*/ 22 w 22"/>
                <a:gd name="T7" fmla="*/ 31 h 31"/>
                <a:gd name="T8" fmla="*/ 22 w 22"/>
                <a:gd name="T9" fmla="*/ 26 h 31"/>
                <a:gd name="T10" fmla="*/ 5 w 22"/>
                <a:gd name="T11" fmla="*/ 26 h 31"/>
                <a:gd name="T12" fmla="*/ 5 w 22"/>
                <a:gd name="T13" fmla="*/ 0 h 31"/>
                <a:gd name="T14" fmla="*/ 5 w 22"/>
                <a:gd name="T1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31">
                  <a:moveTo>
                    <a:pt x="5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auto">
            <a:xfrm>
              <a:off x="6297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6309" y="446"/>
              <a:ext cx="26" cy="31"/>
            </a:xfrm>
            <a:custGeom>
              <a:avLst/>
              <a:gdLst>
                <a:gd name="T0" fmla="*/ 9 w 11"/>
                <a:gd name="T1" fmla="*/ 10 h 13"/>
                <a:gd name="T2" fmla="*/ 6 w 11"/>
                <a:gd name="T3" fmla="*/ 11 h 13"/>
                <a:gd name="T4" fmla="*/ 2 w 11"/>
                <a:gd name="T5" fmla="*/ 6 h 13"/>
                <a:gd name="T6" fmla="*/ 6 w 11"/>
                <a:gd name="T7" fmla="*/ 2 h 13"/>
                <a:gd name="T8" fmla="*/ 9 w 11"/>
                <a:gd name="T9" fmla="*/ 3 h 13"/>
                <a:gd name="T10" fmla="*/ 10 w 11"/>
                <a:gd name="T11" fmla="*/ 3 h 13"/>
                <a:gd name="T12" fmla="*/ 11 w 11"/>
                <a:gd name="T13" fmla="*/ 2 h 13"/>
                <a:gd name="T14" fmla="*/ 11 w 11"/>
                <a:gd name="T15" fmla="*/ 2 h 13"/>
                <a:gd name="T16" fmla="*/ 6 w 11"/>
                <a:gd name="T17" fmla="*/ 0 h 13"/>
                <a:gd name="T18" fmla="*/ 1 w 11"/>
                <a:gd name="T19" fmla="*/ 2 h 13"/>
                <a:gd name="T20" fmla="*/ 0 w 11"/>
                <a:gd name="T21" fmla="*/ 6 h 13"/>
                <a:gd name="T22" fmla="*/ 6 w 11"/>
                <a:gd name="T23" fmla="*/ 13 h 13"/>
                <a:gd name="T24" fmla="*/ 11 w 11"/>
                <a:gd name="T25" fmla="*/ 11 h 13"/>
                <a:gd name="T26" fmla="*/ 11 w 11"/>
                <a:gd name="T27" fmla="*/ 11 h 13"/>
                <a:gd name="T28" fmla="*/ 10 w 11"/>
                <a:gd name="T29" fmla="*/ 9 h 13"/>
                <a:gd name="T30" fmla="*/ 9 w 11"/>
                <a:gd name="T3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" h="13">
                  <a:moveTo>
                    <a:pt x="9" y="10"/>
                  </a:moveTo>
                  <a:cubicBezTo>
                    <a:pt x="9" y="10"/>
                    <a:pt x="7" y="11"/>
                    <a:pt x="6" y="11"/>
                  </a:cubicBezTo>
                  <a:cubicBezTo>
                    <a:pt x="3" y="11"/>
                    <a:pt x="2" y="9"/>
                    <a:pt x="2" y="6"/>
                  </a:cubicBezTo>
                  <a:cubicBezTo>
                    <a:pt x="2" y="4"/>
                    <a:pt x="3" y="2"/>
                    <a:pt x="6" y="2"/>
                  </a:cubicBezTo>
                  <a:cubicBezTo>
                    <a:pt x="7" y="2"/>
                    <a:pt x="8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9" y="1"/>
                    <a:pt x="8" y="0"/>
                    <a:pt x="6" y="0"/>
                  </a:cubicBezTo>
                  <a:cubicBezTo>
                    <a:pt x="4" y="0"/>
                    <a:pt x="3" y="0"/>
                    <a:pt x="1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" y="13"/>
                    <a:pt x="10" y="12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6354" y="446"/>
              <a:ext cx="26" cy="31"/>
            </a:xfrm>
            <a:custGeom>
              <a:avLst/>
              <a:gdLst>
                <a:gd name="T0" fmla="*/ 9 w 11"/>
                <a:gd name="T1" fmla="*/ 8 h 13"/>
                <a:gd name="T2" fmla="*/ 5 w 11"/>
                <a:gd name="T3" fmla="*/ 11 h 13"/>
                <a:gd name="T4" fmla="*/ 2 w 11"/>
                <a:gd name="T5" fmla="*/ 8 h 13"/>
                <a:gd name="T6" fmla="*/ 2 w 11"/>
                <a:gd name="T7" fmla="*/ 0 h 13"/>
                <a:gd name="T8" fmla="*/ 0 w 11"/>
                <a:gd name="T9" fmla="*/ 0 h 13"/>
                <a:gd name="T10" fmla="*/ 0 w 11"/>
                <a:gd name="T11" fmla="*/ 8 h 13"/>
                <a:gd name="T12" fmla="*/ 5 w 11"/>
                <a:gd name="T13" fmla="*/ 13 h 13"/>
                <a:gd name="T14" fmla="*/ 11 w 11"/>
                <a:gd name="T15" fmla="*/ 8 h 13"/>
                <a:gd name="T16" fmla="*/ 11 w 11"/>
                <a:gd name="T17" fmla="*/ 0 h 13"/>
                <a:gd name="T18" fmla="*/ 9 w 11"/>
                <a:gd name="T19" fmla="*/ 0 h 13"/>
                <a:gd name="T20" fmla="*/ 9 w 11"/>
                <a:gd name="T21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" h="13">
                  <a:moveTo>
                    <a:pt x="9" y="8"/>
                  </a:moveTo>
                  <a:cubicBezTo>
                    <a:pt x="9" y="10"/>
                    <a:pt x="7" y="11"/>
                    <a:pt x="5" y="11"/>
                  </a:cubicBezTo>
                  <a:cubicBezTo>
                    <a:pt x="4" y="11"/>
                    <a:pt x="2" y="10"/>
                    <a:pt x="2" y="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1"/>
                    <a:pt x="3" y="13"/>
                    <a:pt x="5" y="13"/>
                  </a:cubicBezTo>
                  <a:cubicBezTo>
                    <a:pt x="8" y="13"/>
                    <a:pt x="11" y="11"/>
                    <a:pt x="11" y="8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8"/>
                    <a:pt x="9" y="8"/>
                    <a:pt x="9" y="8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31"/>
            <p:cNvSpPr>
              <a:spLocks/>
            </p:cNvSpPr>
            <p:nvPr userDrawn="1"/>
          </p:nvSpPr>
          <p:spPr bwMode="auto">
            <a:xfrm>
              <a:off x="6387" y="446"/>
              <a:ext cx="23" cy="31"/>
            </a:xfrm>
            <a:custGeom>
              <a:avLst/>
              <a:gdLst>
                <a:gd name="T0" fmla="*/ 19 w 23"/>
                <a:gd name="T1" fmla="*/ 21 h 31"/>
                <a:gd name="T2" fmla="*/ 2 w 23"/>
                <a:gd name="T3" fmla="*/ 0 h 31"/>
                <a:gd name="T4" fmla="*/ 0 w 23"/>
                <a:gd name="T5" fmla="*/ 0 h 31"/>
                <a:gd name="T6" fmla="*/ 0 w 23"/>
                <a:gd name="T7" fmla="*/ 31 h 31"/>
                <a:gd name="T8" fmla="*/ 4 w 23"/>
                <a:gd name="T9" fmla="*/ 31 h 31"/>
                <a:gd name="T10" fmla="*/ 4 w 23"/>
                <a:gd name="T11" fmla="*/ 10 h 31"/>
                <a:gd name="T12" fmla="*/ 21 w 23"/>
                <a:gd name="T13" fmla="*/ 31 h 31"/>
                <a:gd name="T14" fmla="*/ 23 w 23"/>
                <a:gd name="T15" fmla="*/ 31 h 31"/>
                <a:gd name="T16" fmla="*/ 23 w 23"/>
                <a:gd name="T17" fmla="*/ 0 h 31"/>
                <a:gd name="T18" fmla="*/ 19 w 23"/>
                <a:gd name="T19" fmla="*/ 0 h 31"/>
                <a:gd name="T20" fmla="*/ 19 w 23"/>
                <a:gd name="T21" fmla="*/ 21 h 31"/>
                <a:gd name="T22" fmla="*/ 19 w 23"/>
                <a:gd name="T23" fmla="*/ 2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">
                  <a:moveTo>
                    <a:pt x="19" y="21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4" y="31"/>
                  </a:lnTo>
                  <a:lnTo>
                    <a:pt x="4" y="10"/>
                  </a:lnTo>
                  <a:lnTo>
                    <a:pt x="21" y="31"/>
                  </a:lnTo>
                  <a:lnTo>
                    <a:pt x="23" y="31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32"/>
            <p:cNvSpPr>
              <a:spLocks/>
            </p:cNvSpPr>
            <p:nvPr userDrawn="1"/>
          </p:nvSpPr>
          <p:spPr bwMode="auto">
            <a:xfrm>
              <a:off x="642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33"/>
            <p:cNvSpPr>
              <a:spLocks/>
            </p:cNvSpPr>
            <p:nvPr userDrawn="1"/>
          </p:nvSpPr>
          <p:spPr bwMode="auto">
            <a:xfrm>
              <a:off x="6429" y="446"/>
              <a:ext cx="29" cy="31"/>
            </a:xfrm>
            <a:custGeom>
              <a:avLst/>
              <a:gdLst>
                <a:gd name="T0" fmla="*/ 5 w 29"/>
                <a:gd name="T1" fmla="*/ 0 h 31"/>
                <a:gd name="T2" fmla="*/ 0 w 29"/>
                <a:gd name="T3" fmla="*/ 0 h 31"/>
                <a:gd name="T4" fmla="*/ 12 w 29"/>
                <a:gd name="T5" fmla="*/ 31 h 31"/>
                <a:gd name="T6" fmla="*/ 17 w 29"/>
                <a:gd name="T7" fmla="*/ 31 h 31"/>
                <a:gd name="T8" fmla="*/ 29 w 29"/>
                <a:gd name="T9" fmla="*/ 0 h 31"/>
                <a:gd name="T10" fmla="*/ 24 w 29"/>
                <a:gd name="T11" fmla="*/ 0 h 31"/>
                <a:gd name="T12" fmla="*/ 14 w 29"/>
                <a:gd name="T13" fmla="*/ 24 h 31"/>
                <a:gd name="T14" fmla="*/ 5 w 29"/>
                <a:gd name="T15" fmla="*/ 0 h 31"/>
                <a:gd name="T16" fmla="*/ 5 w 29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1">
                  <a:moveTo>
                    <a:pt x="5" y="0"/>
                  </a:moveTo>
                  <a:lnTo>
                    <a:pt x="0" y="0"/>
                  </a:lnTo>
                  <a:lnTo>
                    <a:pt x="12" y="31"/>
                  </a:lnTo>
                  <a:lnTo>
                    <a:pt x="17" y="31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auto">
            <a:xfrm>
              <a:off x="6462" y="446"/>
              <a:ext cx="22" cy="31"/>
            </a:xfrm>
            <a:custGeom>
              <a:avLst/>
              <a:gdLst>
                <a:gd name="T0" fmla="*/ 5 w 22"/>
                <a:gd name="T1" fmla="*/ 17 h 31"/>
                <a:gd name="T2" fmla="*/ 22 w 22"/>
                <a:gd name="T3" fmla="*/ 17 h 31"/>
                <a:gd name="T4" fmla="*/ 22 w 22"/>
                <a:gd name="T5" fmla="*/ 12 h 31"/>
                <a:gd name="T6" fmla="*/ 5 w 22"/>
                <a:gd name="T7" fmla="*/ 12 h 31"/>
                <a:gd name="T8" fmla="*/ 5 w 22"/>
                <a:gd name="T9" fmla="*/ 5 h 31"/>
                <a:gd name="T10" fmla="*/ 22 w 22"/>
                <a:gd name="T11" fmla="*/ 5 h 31"/>
                <a:gd name="T12" fmla="*/ 22 w 22"/>
                <a:gd name="T13" fmla="*/ 0 h 31"/>
                <a:gd name="T14" fmla="*/ 0 w 22"/>
                <a:gd name="T15" fmla="*/ 0 h 31"/>
                <a:gd name="T16" fmla="*/ 0 w 22"/>
                <a:gd name="T17" fmla="*/ 31 h 31"/>
                <a:gd name="T18" fmla="*/ 22 w 22"/>
                <a:gd name="T19" fmla="*/ 31 h 31"/>
                <a:gd name="T20" fmla="*/ 22 w 22"/>
                <a:gd name="T21" fmla="*/ 26 h 31"/>
                <a:gd name="T22" fmla="*/ 5 w 22"/>
                <a:gd name="T23" fmla="*/ 26 h 31"/>
                <a:gd name="T24" fmla="*/ 5 w 22"/>
                <a:gd name="T25" fmla="*/ 17 h 31"/>
                <a:gd name="T26" fmla="*/ 5 w 22"/>
                <a:gd name="T27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1">
                  <a:moveTo>
                    <a:pt x="5" y="17"/>
                  </a:moveTo>
                  <a:lnTo>
                    <a:pt x="22" y="17"/>
                  </a:lnTo>
                  <a:lnTo>
                    <a:pt x="22" y="12"/>
                  </a:lnTo>
                  <a:lnTo>
                    <a:pt x="5" y="12"/>
                  </a:lnTo>
                  <a:lnTo>
                    <a:pt x="5" y="5"/>
                  </a:lnTo>
                  <a:lnTo>
                    <a:pt x="22" y="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22" y="31"/>
                  </a:lnTo>
                  <a:lnTo>
                    <a:pt x="22" y="26"/>
                  </a:lnTo>
                  <a:lnTo>
                    <a:pt x="5" y="26"/>
                  </a:lnTo>
                  <a:lnTo>
                    <a:pt x="5" y="17"/>
                  </a:lnTo>
                  <a:lnTo>
                    <a:pt x="5" y="17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auto">
            <a:xfrm>
              <a:off x="6491" y="446"/>
              <a:ext cx="26" cy="31"/>
            </a:xfrm>
            <a:custGeom>
              <a:avLst/>
              <a:gdLst>
                <a:gd name="T0" fmla="*/ 10 w 11"/>
                <a:gd name="T1" fmla="*/ 4 h 13"/>
                <a:gd name="T2" fmla="*/ 6 w 11"/>
                <a:gd name="T3" fmla="*/ 0 h 13"/>
                <a:gd name="T4" fmla="*/ 0 w 11"/>
                <a:gd name="T5" fmla="*/ 0 h 13"/>
                <a:gd name="T6" fmla="*/ 0 w 11"/>
                <a:gd name="T7" fmla="*/ 13 h 13"/>
                <a:gd name="T8" fmla="*/ 2 w 11"/>
                <a:gd name="T9" fmla="*/ 13 h 13"/>
                <a:gd name="T10" fmla="*/ 2 w 11"/>
                <a:gd name="T11" fmla="*/ 8 h 13"/>
                <a:gd name="T12" fmla="*/ 4 w 11"/>
                <a:gd name="T13" fmla="*/ 8 h 13"/>
                <a:gd name="T14" fmla="*/ 8 w 11"/>
                <a:gd name="T15" fmla="*/ 13 h 13"/>
                <a:gd name="T16" fmla="*/ 11 w 11"/>
                <a:gd name="T17" fmla="*/ 13 h 13"/>
                <a:gd name="T18" fmla="*/ 7 w 11"/>
                <a:gd name="T19" fmla="*/ 8 h 13"/>
                <a:gd name="T20" fmla="*/ 10 w 11"/>
                <a:gd name="T21" fmla="*/ 4 h 13"/>
                <a:gd name="T22" fmla="*/ 2 w 11"/>
                <a:gd name="T23" fmla="*/ 2 h 13"/>
                <a:gd name="T24" fmla="*/ 6 w 11"/>
                <a:gd name="T25" fmla="*/ 2 h 13"/>
                <a:gd name="T26" fmla="*/ 8 w 11"/>
                <a:gd name="T27" fmla="*/ 4 h 13"/>
                <a:gd name="T28" fmla="*/ 6 w 11"/>
                <a:gd name="T29" fmla="*/ 6 h 13"/>
                <a:gd name="T30" fmla="*/ 2 w 11"/>
                <a:gd name="T31" fmla="*/ 6 h 13"/>
                <a:gd name="T32" fmla="*/ 2 w 11"/>
                <a:gd name="T3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3">
                  <a:moveTo>
                    <a:pt x="10" y="4"/>
                  </a:moveTo>
                  <a:cubicBezTo>
                    <a:pt x="10" y="2"/>
                    <a:pt x="9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9" y="8"/>
                    <a:pt x="10" y="6"/>
                    <a:pt x="10" y="4"/>
                  </a:cubicBezTo>
                  <a:close/>
                  <a:moveTo>
                    <a:pt x="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7" y="2"/>
                    <a:pt x="8" y="3"/>
                    <a:pt x="8" y="4"/>
                  </a:cubicBezTo>
                  <a:cubicBezTo>
                    <a:pt x="8" y="5"/>
                    <a:pt x="7" y="6"/>
                    <a:pt x="6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6519" y="446"/>
              <a:ext cx="24" cy="31"/>
            </a:xfrm>
            <a:custGeom>
              <a:avLst/>
              <a:gdLst>
                <a:gd name="T0" fmla="*/ 5 w 10"/>
                <a:gd name="T1" fmla="*/ 5 h 13"/>
                <a:gd name="T2" fmla="*/ 2 w 10"/>
                <a:gd name="T3" fmla="*/ 3 h 13"/>
                <a:gd name="T4" fmla="*/ 5 w 10"/>
                <a:gd name="T5" fmla="*/ 2 h 13"/>
                <a:gd name="T6" fmla="*/ 8 w 10"/>
                <a:gd name="T7" fmla="*/ 3 h 13"/>
                <a:gd name="T8" fmla="*/ 9 w 10"/>
                <a:gd name="T9" fmla="*/ 3 h 13"/>
                <a:gd name="T10" fmla="*/ 10 w 10"/>
                <a:gd name="T11" fmla="*/ 2 h 13"/>
                <a:gd name="T12" fmla="*/ 10 w 10"/>
                <a:gd name="T13" fmla="*/ 2 h 13"/>
                <a:gd name="T14" fmla="*/ 5 w 10"/>
                <a:gd name="T15" fmla="*/ 0 h 13"/>
                <a:gd name="T16" fmla="*/ 1 w 10"/>
                <a:gd name="T17" fmla="*/ 1 h 13"/>
                <a:gd name="T18" fmla="*/ 0 w 10"/>
                <a:gd name="T19" fmla="*/ 3 h 13"/>
                <a:gd name="T20" fmla="*/ 5 w 10"/>
                <a:gd name="T21" fmla="*/ 7 h 13"/>
                <a:gd name="T22" fmla="*/ 8 w 10"/>
                <a:gd name="T23" fmla="*/ 9 h 13"/>
                <a:gd name="T24" fmla="*/ 5 w 10"/>
                <a:gd name="T25" fmla="*/ 11 h 13"/>
                <a:gd name="T26" fmla="*/ 2 w 10"/>
                <a:gd name="T27" fmla="*/ 9 h 13"/>
                <a:gd name="T28" fmla="*/ 1 w 10"/>
                <a:gd name="T29" fmla="*/ 9 h 13"/>
                <a:gd name="T30" fmla="*/ 0 w 10"/>
                <a:gd name="T31" fmla="*/ 10 h 13"/>
                <a:gd name="T32" fmla="*/ 0 w 10"/>
                <a:gd name="T33" fmla="*/ 10 h 13"/>
                <a:gd name="T34" fmla="*/ 5 w 10"/>
                <a:gd name="T35" fmla="*/ 13 h 13"/>
                <a:gd name="T36" fmla="*/ 10 w 10"/>
                <a:gd name="T37" fmla="*/ 9 h 13"/>
                <a:gd name="T38" fmla="*/ 5 w 10"/>
                <a:gd name="T3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" h="13">
                  <a:moveTo>
                    <a:pt x="5" y="5"/>
                  </a:moveTo>
                  <a:cubicBezTo>
                    <a:pt x="4" y="5"/>
                    <a:pt x="2" y="5"/>
                    <a:pt x="2" y="3"/>
                  </a:cubicBezTo>
                  <a:cubicBezTo>
                    <a:pt x="2" y="2"/>
                    <a:pt x="4" y="2"/>
                    <a:pt x="5" y="2"/>
                  </a:cubicBezTo>
                  <a:cubicBezTo>
                    <a:pt x="7" y="2"/>
                    <a:pt x="8" y="2"/>
                    <a:pt x="8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7" y="0"/>
                    <a:pt x="5" y="0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1" y="2"/>
                    <a:pt x="0" y="3"/>
                    <a:pt x="0" y="3"/>
                  </a:cubicBezTo>
                  <a:cubicBezTo>
                    <a:pt x="0" y="6"/>
                    <a:pt x="3" y="7"/>
                    <a:pt x="5" y="7"/>
                  </a:cubicBezTo>
                  <a:cubicBezTo>
                    <a:pt x="7" y="7"/>
                    <a:pt x="8" y="8"/>
                    <a:pt x="8" y="9"/>
                  </a:cubicBezTo>
                  <a:cubicBezTo>
                    <a:pt x="8" y="11"/>
                    <a:pt x="6" y="11"/>
                    <a:pt x="5" y="11"/>
                  </a:cubicBezTo>
                  <a:cubicBezTo>
                    <a:pt x="4" y="11"/>
                    <a:pt x="2" y="11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3" y="13"/>
                    <a:pt x="5" y="13"/>
                  </a:cubicBezTo>
                  <a:cubicBezTo>
                    <a:pt x="8" y="13"/>
                    <a:pt x="10" y="12"/>
                    <a:pt x="10" y="9"/>
                  </a:cubicBezTo>
                  <a:cubicBezTo>
                    <a:pt x="10" y="6"/>
                    <a:pt x="8" y="6"/>
                    <a:pt x="5" y="5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auto">
            <a:xfrm>
              <a:off x="6550" y="446"/>
              <a:ext cx="5" cy="31"/>
            </a:xfrm>
            <a:custGeom>
              <a:avLst/>
              <a:gdLst>
                <a:gd name="T0" fmla="*/ 0 w 5"/>
                <a:gd name="T1" fmla="*/ 31 h 31"/>
                <a:gd name="T2" fmla="*/ 5 w 5"/>
                <a:gd name="T3" fmla="*/ 31 h 31"/>
                <a:gd name="T4" fmla="*/ 5 w 5"/>
                <a:gd name="T5" fmla="*/ 0 h 31"/>
                <a:gd name="T6" fmla="*/ 0 w 5"/>
                <a:gd name="T7" fmla="*/ 0 h 31"/>
                <a:gd name="T8" fmla="*/ 0 w 5"/>
                <a:gd name="T9" fmla="*/ 31 h 31"/>
                <a:gd name="T10" fmla="*/ 0 w 5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31">
                  <a:moveTo>
                    <a:pt x="0" y="31"/>
                  </a:moveTo>
                  <a:lnTo>
                    <a:pt x="5" y="3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auto">
            <a:xfrm>
              <a:off x="6559" y="446"/>
              <a:ext cx="50" cy="31"/>
            </a:xfrm>
            <a:custGeom>
              <a:avLst/>
              <a:gdLst>
                <a:gd name="T0" fmla="*/ 29 w 50"/>
                <a:gd name="T1" fmla="*/ 0 h 31"/>
                <a:gd name="T2" fmla="*/ 0 w 50"/>
                <a:gd name="T3" fmla="*/ 0 h 31"/>
                <a:gd name="T4" fmla="*/ 0 w 50"/>
                <a:gd name="T5" fmla="*/ 5 h 31"/>
                <a:gd name="T6" fmla="*/ 10 w 50"/>
                <a:gd name="T7" fmla="*/ 5 h 31"/>
                <a:gd name="T8" fmla="*/ 10 w 50"/>
                <a:gd name="T9" fmla="*/ 31 h 31"/>
                <a:gd name="T10" fmla="*/ 15 w 50"/>
                <a:gd name="T11" fmla="*/ 31 h 31"/>
                <a:gd name="T12" fmla="*/ 15 w 50"/>
                <a:gd name="T13" fmla="*/ 5 h 31"/>
                <a:gd name="T14" fmla="*/ 24 w 50"/>
                <a:gd name="T15" fmla="*/ 5 h 31"/>
                <a:gd name="T16" fmla="*/ 33 w 50"/>
                <a:gd name="T17" fmla="*/ 19 h 31"/>
                <a:gd name="T18" fmla="*/ 33 w 50"/>
                <a:gd name="T19" fmla="*/ 31 h 31"/>
                <a:gd name="T20" fmla="*/ 38 w 50"/>
                <a:gd name="T21" fmla="*/ 31 h 31"/>
                <a:gd name="T22" fmla="*/ 38 w 50"/>
                <a:gd name="T23" fmla="*/ 19 h 31"/>
                <a:gd name="T24" fmla="*/ 50 w 50"/>
                <a:gd name="T25" fmla="*/ 3 h 31"/>
                <a:gd name="T26" fmla="*/ 50 w 50"/>
                <a:gd name="T27" fmla="*/ 0 h 31"/>
                <a:gd name="T28" fmla="*/ 50 w 50"/>
                <a:gd name="T29" fmla="*/ 0 h 31"/>
                <a:gd name="T30" fmla="*/ 45 w 50"/>
                <a:gd name="T31" fmla="*/ 0 h 31"/>
                <a:gd name="T32" fmla="*/ 36 w 50"/>
                <a:gd name="T33" fmla="*/ 14 h 31"/>
                <a:gd name="T34" fmla="*/ 29 w 50"/>
                <a:gd name="T35" fmla="*/ 0 h 31"/>
                <a:gd name="T36" fmla="*/ 29 w 5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31">
                  <a:moveTo>
                    <a:pt x="29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0" y="5"/>
                  </a:lnTo>
                  <a:lnTo>
                    <a:pt x="10" y="31"/>
                  </a:lnTo>
                  <a:lnTo>
                    <a:pt x="15" y="31"/>
                  </a:lnTo>
                  <a:lnTo>
                    <a:pt x="15" y="5"/>
                  </a:lnTo>
                  <a:lnTo>
                    <a:pt x="24" y="5"/>
                  </a:lnTo>
                  <a:lnTo>
                    <a:pt x="33" y="19"/>
                  </a:lnTo>
                  <a:lnTo>
                    <a:pt x="33" y="31"/>
                  </a:lnTo>
                  <a:lnTo>
                    <a:pt x="38" y="31"/>
                  </a:lnTo>
                  <a:lnTo>
                    <a:pt x="38" y="19"/>
                  </a:lnTo>
                  <a:lnTo>
                    <a:pt x="50" y="3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5" y="0"/>
                  </a:lnTo>
                  <a:lnTo>
                    <a:pt x="36" y="14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9"/>
            <p:cNvSpPr>
              <a:spLocks/>
            </p:cNvSpPr>
            <p:nvPr userDrawn="1"/>
          </p:nvSpPr>
          <p:spPr bwMode="auto">
            <a:xfrm>
              <a:off x="6443" y="200"/>
              <a:ext cx="166" cy="211"/>
            </a:xfrm>
            <a:custGeom>
              <a:avLst/>
              <a:gdLst>
                <a:gd name="T0" fmla="*/ 70 w 70"/>
                <a:gd name="T1" fmla="*/ 0 h 89"/>
                <a:gd name="T2" fmla="*/ 70 w 70"/>
                <a:gd name="T3" fmla="*/ 55 h 89"/>
                <a:gd name="T4" fmla="*/ 37 w 70"/>
                <a:gd name="T5" fmla="*/ 89 h 89"/>
                <a:gd name="T6" fmla="*/ 0 w 70"/>
                <a:gd name="T7" fmla="*/ 55 h 89"/>
                <a:gd name="T8" fmla="*/ 0 w 70"/>
                <a:gd name="T9" fmla="*/ 0 h 89"/>
                <a:gd name="T10" fmla="*/ 16 w 70"/>
                <a:gd name="T11" fmla="*/ 0 h 89"/>
                <a:gd name="T12" fmla="*/ 16 w 70"/>
                <a:gd name="T13" fmla="*/ 56 h 89"/>
                <a:gd name="T14" fmla="*/ 38 w 70"/>
                <a:gd name="T15" fmla="*/ 81 h 89"/>
                <a:gd name="T16" fmla="*/ 60 w 70"/>
                <a:gd name="T17" fmla="*/ 56 h 89"/>
                <a:gd name="T18" fmla="*/ 60 w 70"/>
                <a:gd name="T19" fmla="*/ 0 h 89"/>
                <a:gd name="T20" fmla="*/ 70 w 70"/>
                <a:gd name="T21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89">
                  <a:moveTo>
                    <a:pt x="70" y="0"/>
                  </a:moveTo>
                  <a:cubicBezTo>
                    <a:pt x="70" y="55"/>
                    <a:pt x="70" y="55"/>
                    <a:pt x="70" y="55"/>
                  </a:cubicBezTo>
                  <a:cubicBezTo>
                    <a:pt x="70" y="84"/>
                    <a:pt x="47" y="89"/>
                    <a:pt x="37" y="89"/>
                  </a:cubicBezTo>
                  <a:cubicBezTo>
                    <a:pt x="19" y="89"/>
                    <a:pt x="0" y="83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16" y="72"/>
                    <a:pt x="24" y="81"/>
                    <a:pt x="38" y="81"/>
                  </a:cubicBezTo>
                  <a:cubicBezTo>
                    <a:pt x="50" y="81"/>
                    <a:pt x="60" y="73"/>
                    <a:pt x="60" y="56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0" y="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40"/>
            <p:cNvSpPr>
              <a:spLocks/>
            </p:cNvSpPr>
            <p:nvPr userDrawn="1"/>
          </p:nvSpPr>
          <p:spPr bwMode="auto">
            <a:xfrm>
              <a:off x="6219" y="198"/>
              <a:ext cx="194" cy="213"/>
            </a:xfrm>
            <a:custGeom>
              <a:avLst/>
              <a:gdLst>
                <a:gd name="T0" fmla="*/ 47 w 82"/>
                <a:gd name="T1" fmla="*/ 90 h 90"/>
                <a:gd name="T2" fmla="*/ 0 w 82"/>
                <a:gd name="T3" fmla="*/ 46 h 90"/>
                <a:gd name="T4" fmla="*/ 49 w 82"/>
                <a:gd name="T5" fmla="*/ 0 h 90"/>
                <a:gd name="T6" fmla="*/ 75 w 82"/>
                <a:gd name="T7" fmla="*/ 10 h 90"/>
                <a:gd name="T8" fmla="*/ 82 w 82"/>
                <a:gd name="T9" fmla="*/ 21 h 90"/>
                <a:gd name="T10" fmla="*/ 73 w 82"/>
                <a:gd name="T11" fmla="*/ 30 h 90"/>
                <a:gd name="T12" fmla="*/ 64 w 82"/>
                <a:gd name="T13" fmla="*/ 21 h 90"/>
                <a:gd name="T14" fmla="*/ 67 w 82"/>
                <a:gd name="T15" fmla="*/ 15 h 90"/>
                <a:gd name="T16" fmla="*/ 49 w 82"/>
                <a:gd name="T17" fmla="*/ 8 h 90"/>
                <a:gd name="T18" fmla="*/ 16 w 82"/>
                <a:gd name="T19" fmla="*/ 45 h 90"/>
                <a:gd name="T20" fmla="*/ 51 w 82"/>
                <a:gd name="T21" fmla="*/ 83 h 90"/>
                <a:gd name="T22" fmla="*/ 79 w 82"/>
                <a:gd name="T23" fmla="*/ 72 h 90"/>
                <a:gd name="T24" fmla="*/ 82 w 82"/>
                <a:gd name="T25" fmla="*/ 76 h 90"/>
                <a:gd name="T26" fmla="*/ 47 w 82"/>
                <a:gd name="T2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0">
                  <a:moveTo>
                    <a:pt x="47" y="90"/>
                  </a:moveTo>
                  <a:cubicBezTo>
                    <a:pt x="18" y="90"/>
                    <a:pt x="0" y="70"/>
                    <a:pt x="0" y="46"/>
                  </a:cubicBezTo>
                  <a:cubicBezTo>
                    <a:pt x="0" y="22"/>
                    <a:pt x="19" y="0"/>
                    <a:pt x="49" y="0"/>
                  </a:cubicBezTo>
                  <a:cubicBezTo>
                    <a:pt x="57" y="0"/>
                    <a:pt x="68" y="3"/>
                    <a:pt x="75" y="10"/>
                  </a:cubicBezTo>
                  <a:cubicBezTo>
                    <a:pt x="79" y="13"/>
                    <a:pt x="82" y="17"/>
                    <a:pt x="82" y="21"/>
                  </a:cubicBezTo>
                  <a:cubicBezTo>
                    <a:pt x="82" y="26"/>
                    <a:pt x="78" y="30"/>
                    <a:pt x="73" y="30"/>
                  </a:cubicBezTo>
                  <a:cubicBezTo>
                    <a:pt x="68" y="30"/>
                    <a:pt x="64" y="26"/>
                    <a:pt x="64" y="21"/>
                  </a:cubicBezTo>
                  <a:cubicBezTo>
                    <a:pt x="64" y="19"/>
                    <a:pt x="65" y="17"/>
                    <a:pt x="67" y="15"/>
                  </a:cubicBezTo>
                  <a:cubicBezTo>
                    <a:pt x="63" y="10"/>
                    <a:pt x="55" y="8"/>
                    <a:pt x="49" y="8"/>
                  </a:cubicBezTo>
                  <a:cubicBezTo>
                    <a:pt x="28" y="8"/>
                    <a:pt x="16" y="27"/>
                    <a:pt x="16" y="45"/>
                  </a:cubicBezTo>
                  <a:cubicBezTo>
                    <a:pt x="16" y="65"/>
                    <a:pt x="30" y="83"/>
                    <a:pt x="51" y="83"/>
                  </a:cubicBezTo>
                  <a:cubicBezTo>
                    <a:pt x="61" y="83"/>
                    <a:pt x="70" y="78"/>
                    <a:pt x="79" y="72"/>
                  </a:cubicBezTo>
                  <a:cubicBezTo>
                    <a:pt x="82" y="76"/>
                    <a:pt x="82" y="76"/>
                    <a:pt x="82" y="76"/>
                  </a:cubicBezTo>
                  <a:cubicBezTo>
                    <a:pt x="73" y="86"/>
                    <a:pt x="59" y="90"/>
                    <a:pt x="47" y="90"/>
                  </a:cubicBez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41"/>
            <p:cNvSpPr>
              <a:spLocks noEditPoints="1"/>
            </p:cNvSpPr>
            <p:nvPr userDrawn="1"/>
          </p:nvSpPr>
          <p:spPr bwMode="auto">
            <a:xfrm>
              <a:off x="6027" y="200"/>
              <a:ext cx="189" cy="208"/>
            </a:xfrm>
            <a:custGeom>
              <a:avLst/>
              <a:gdLst>
                <a:gd name="T0" fmla="*/ 149 w 189"/>
                <a:gd name="T1" fmla="*/ 206 h 208"/>
                <a:gd name="T2" fmla="*/ 189 w 189"/>
                <a:gd name="T3" fmla="*/ 206 h 208"/>
                <a:gd name="T4" fmla="*/ 109 w 189"/>
                <a:gd name="T5" fmla="*/ 0 h 208"/>
                <a:gd name="T6" fmla="*/ 78 w 189"/>
                <a:gd name="T7" fmla="*/ 0 h 208"/>
                <a:gd name="T8" fmla="*/ 0 w 189"/>
                <a:gd name="T9" fmla="*/ 208 h 208"/>
                <a:gd name="T10" fmla="*/ 22 w 189"/>
                <a:gd name="T11" fmla="*/ 208 h 208"/>
                <a:gd name="T12" fmla="*/ 43 w 189"/>
                <a:gd name="T13" fmla="*/ 147 h 208"/>
                <a:gd name="T14" fmla="*/ 128 w 189"/>
                <a:gd name="T15" fmla="*/ 147 h 208"/>
                <a:gd name="T16" fmla="*/ 149 w 189"/>
                <a:gd name="T17" fmla="*/ 206 h 208"/>
                <a:gd name="T18" fmla="*/ 149 w 189"/>
                <a:gd name="T19" fmla="*/ 206 h 208"/>
                <a:gd name="T20" fmla="*/ 50 w 189"/>
                <a:gd name="T21" fmla="*/ 130 h 208"/>
                <a:gd name="T22" fmla="*/ 85 w 189"/>
                <a:gd name="T23" fmla="*/ 33 h 208"/>
                <a:gd name="T24" fmla="*/ 121 w 189"/>
                <a:gd name="T25" fmla="*/ 130 h 208"/>
                <a:gd name="T26" fmla="*/ 50 w 189"/>
                <a:gd name="T27" fmla="*/ 130 h 208"/>
                <a:gd name="T28" fmla="*/ 50 w 189"/>
                <a:gd name="T29" fmla="*/ 13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9" h="208">
                  <a:moveTo>
                    <a:pt x="149" y="206"/>
                  </a:moveTo>
                  <a:lnTo>
                    <a:pt x="189" y="206"/>
                  </a:lnTo>
                  <a:lnTo>
                    <a:pt x="109" y="0"/>
                  </a:lnTo>
                  <a:lnTo>
                    <a:pt x="78" y="0"/>
                  </a:lnTo>
                  <a:lnTo>
                    <a:pt x="0" y="208"/>
                  </a:lnTo>
                  <a:lnTo>
                    <a:pt x="22" y="208"/>
                  </a:lnTo>
                  <a:lnTo>
                    <a:pt x="43" y="147"/>
                  </a:lnTo>
                  <a:lnTo>
                    <a:pt x="128" y="147"/>
                  </a:lnTo>
                  <a:lnTo>
                    <a:pt x="149" y="206"/>
                  </a:lnTo>
                  <a:lnTo>
                    <a:pt x="149" y="206"/>
                  </a:lnTo>
                  <a:close/>
                  <a:moveTo>
                    <a:pt x="50" y="130"/>
                  </a:moveTo>
                  <a:lnTo>
                    <a:pt x="85" y="33"/>
                  </a:lnTo>
                  <a:lnTo>
                    <a:pt x="121" y="130"/>
                  </a:lnTo>
                  <a:lnTo>
                    <a:pt x="50" y="130"/>
                  </a:lnTo>
                  <a:lnTo>
                    <a:pt x="50" y="130"/>
                  </a:lnTo>
                  <a:close/>
                </a:path>
              </a:pathLst>
            </a:custGeom>
            <a:solidFill>
              <a:srgbClr val="3D0F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35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b="1" kern="1200">
          <a:solidFill>
            <a:srgbClr val="3D393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2120C"/>
        </a:buClr>
        <a:buFont typeface="Arial" panose="020B0604020202020204" pitchFamily="34" charset="0"/>
        <a:buChar char="•"/>
        <a:defRPr sz="19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8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2120C"/>
        </a:buClr>
        <a:buFont typeface="Arial" panose="020B0604020202020204" pitchFamily="34" charset="0"/>
        <a:buChar char="•"/>
        <a:defRPr sz="1400" kern="1200">
          <a:solidFill>
            <a:srgbClr val="3D393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7FDC5-CD89-4F63-9611-26851BD97E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8301" y="5316539"/>
            <a:ext cx="5027084" cy="2948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Name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736BB-3F4C-4D41-BAF0-DCACC1C60E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Date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A8194C-558C-4382-BF86-24D5D823C1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2024 – 25 Teaching Development Grant </a:t>
            </a:r>
            <a:endParaRPr lang="en-AU" dirty="0"/>
          </a:p>
          <a:p>
            <a:pPr algn="ctr"/>
            <a:r>
              <a:rPr lang="en-US" dirty="0">
                <a:latin typeface="Arial"/>
                <a:cs typeface="Arial"/>
              </a:rPr>
              <a:t>Project Status Report</a:t>
            </a:r>
            <a:endParaRPr lang="en-AU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AFC5015-352C-4EF1-8C56-F91B8CA443E0}"/>
              </a:ext>
            </a:extLst>
          </p:cNvPr>
          <p:cNvGrpSpPr/>
          <p:nvPr/>
        </p:nvGrpSpPr>
        <p:grpSpPr>
          <a:xfrm>
            <a:off x="9358759" y="3089721"/>
            <a:ext cx="2386626" cy="2226818"/>
            <a:chOff x="11044453" y="127000"/>
            <a:chExt cx="1053922" cy="972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FF8E3B0-09D7-4BE0-8FFC-5BC775B14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26375" y="127000"/>
              <a:ext cx="972000" cy="972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DDDE118-6E34-4B0A-BF33-710303D7B785}"/>
                </a:ext>
              </a:extLst>
            </p:cNvPr>
            <p:cNvSpPr/>
            <p:nvPr/>
          </p:nvSpPr>
          <p:spPr bwMode="auto">
            <a:xfrm>
              <a:off x="11044453" y="127543"/>
              <a:ext cx="567922" cy="500191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4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28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2"/>
          <p:cNvSpPr>
            <a:spLocks noChangeArrowheads="1"/>
          </p:cNvSpPr>
          <p:nvPr/>
        </p:nvSpPr>
        <p:spPr bwMode="gray">
          <a:xfrm>
            <a:off x="2378966" y="6387468"/>
            <a:ext cx="6096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Green</a:t>
            </a:r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gray">
          <a:xfrm>
            <a:off x="193675" y="6623110"/>
            <a:ext cx="609600" cy="152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Yellow</a:t>
            </a:r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gray">
          <a:xfrm>
            <a:off x="2378966" y="6615881"/>
            <a:ext cx="6096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</a:t>
            </a:r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gray">
          <a:xfrm>
            <a:off x="2963077" y="6394311"/>
            <a:ext cx="1342593" cy="14555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track; will complete as planned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gray">
          <a:xfrm>
            <a:off x="816080" y="6619303"/>
            <a:ext cx="998907" cy="14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Planned delivery at risk</a:t>
            </a:r>
          </a:p>
        </p:txBody>
      </p:sp>
      <p:sp>
        <p:nvSpPr>
          <p:cNvPr id="28" name="Rectangle 84"/>
          <p:cNvSpPr>
            <a:spLocks noChangeArrowheads="1"/>
          </p:cNvSpPr>
          <p:nvPr/>
        </p:nvSpPr>
        <p:spPr bwMode="gray">
          <a:xfrm>
            <a:off x="816080" y="6379530"/>
            <a:ext cx="1535112" cy="160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Originally planned or completed activity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gray">
          <a:xfrm>
            <a:off x="7974977" y="897518"/>
            <a:ext cx="3803942" cy="5305106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gray">
          <a:xfrm>
            <a:off x="217487" y="3795347"/>
            <a:ext cx="364368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KEY MILESTONES PRESENTED ABOVE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 dirty="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 dirty="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 dirty="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 dirty="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 dirty="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gray">
          <a:xfrm>
            <a:off x="3957404" y="5119719"/>
            <a:ext cx="3666214" cy="1082905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tIns="9144"/>
          <a:lstStyle/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 or activities in the next period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&lt;List the deliverables planned to be completed in the next reporting period.&gt;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&lt;Alternatively, you may refer to some key activities, e.g. a design workshop with users, kick-off meeting with a vendor, etc.&gt;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gray">
          <a:xfrm>
            <a:off x="8067728" y="1424036"/>
            <a:ext cx="1934359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Overall Project</a:t>
            </a:r>
            <a:r>
              <a:rPr lang="en-US" sz="1200" b="1">
                <a:solidFill>
                  <a:srgbClr val="3C1053">
                    <a:lumMod val="75000"/>
                    <a:lumOff val="25000"/>
                  </a:srgbClr>
                </a:solidFill>
              </a:rPr>
              <a:t>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Status</a:t>
            </a:r>
          </a:p>
        </p:txBody>
      </p:sp>
      <p:sp>
        <p:nvSpPr>
          <p:cNvPr id="34" name="Rectangle 50"/>
          <p:cNvSpPr>
            <a:spLocks noChangeArrowheads="1"/>
          </p:cNvSpPr>
          <p:nvPr/>
        </p:nvSpPr>
        <p:spPr bwMode="gray">
          <a:xfrm>
            <a:off x="8020363" y="3795346"/>
            <a:ext cx="3709418" cy="240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600"/>
              </a:spcAft>
              <a:buClr>
                <a:srgbClr val="0066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Significant risks and issues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&lt;List any significant risks and issues (rating ‘high’) and remediation activity. Use headline level in the text.&gt;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gray">
          <a:xfrm>
            <a:off x="193675" y="3233036"/>
            <a:ext cx="7434608" cy="1412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86693" y="2862385"/>
            <a:ext cx="116363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Actual or planned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gray">
          <a:xfrm>
            <a:off x="96016" y="1698442"/>
            <a:ext cx="1624013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Key Milestones </a:t>
            </a:r>
          </a:p>
        </p:txBody>
      </p:sp>
      <p:sp>
        <p:nvSpPr>
          <p:cNvPr id="38" name="Rectangle 60"/>
          <p:cNvSpPr>
            <a:spLocks noChangeArrowheads="1"/>
          </p:cNvSpPr>
          <p:nvPr/>
        </p:nvSpPr>
        <p:spPr bwMode="gray">
          <a:xfrm>
            <a:off x="193675" y="2490206"/>
            <a:ext cx="7434608" cy="1619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 Box 77"/>
          <p:cNvSpPr txBox="1">
            <a:spLocks noChangeArrowheads="1"/>
          </p:cNvSpPr>
          <p:nvPr/>
        </p:nvSpPr>
        <p:spPr bwMode="auto">
          <a:xfrm>
            <a:off x="101307" y="2144037"/>
            <a:ext cx="9096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Baselined</a:t>
            </a:r>
          </a:p>
        </p:txBody>
      </p:sp>
      <p:sp>
        <p:nvSpPr>
          <p:cNvPr id="42" name="Oval 70"/>
          <p:cNvSpPr>
            <a:spLocks noChangeArrowheads="1"/>
          </p:cNvSpPr>
          <p:nvPr/>
        </p:nvSpPr>
        <p:spPr bwMode="gray">
          <a:xfrm>
            <a:off x="351825" y="23795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45" name="Text Box 71"/>
          <p:cNvSpPr txBox="1">
            <a:spLocks noChangeArrowheads="1"/>
          </p:cNvSpPr>
          <p:nvPr/>
        </p:nvSpPr>
        <p:spPr bwMode="gray">
          <a:xfrm>
            <a:off x="1237341" y="2676526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46" name="Oval 70"/>
          <p:cNvSpPr>
            <a:spLocks noChangeArrowheads="1"/>
          </p:cNvSpPr>
          <p:nvPr/>
        </p:nvSpPr>
        <p:spPr bwMode="gray">
          <a:xfrm>
            <a:off x="1345384" y="2371730"/>
            <a:ext cx="274638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68" name="Oval 70"/>
          <p:cNvSpPr>
            <a:spLocks noChangeArrowheads="1"/>
          </p:cNvSpPr>
          <p:nvPr/>
        </p:nvSpPr>
        <p:spPr bwMode="gray">
          <a:xfrm>
            <a:off x="2087894" y="3096308"/>
            <a:ext cx="274638" cy="27463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gray">
          <a:xfrm>
            <a:off x="196233" y="6379530"/>
            <a:ext cx="609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Gray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gray">
          <a:xfrm>
            <a:off x="87137" y="5128392"/>
            <a:ext cx="3774031" cy="1083758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tIns="9144"/>
          <a:lstStyle/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 or activities completed in this period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&lt;List the deliverables completed in this reporting period.&gt;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&lt;Alternatively, you may refer to some key activities, e.g. a design workshop with users, kick-off meeting with a vendor, etc.&gt;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7980301" y="1192193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1398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8925" algn="l"/>
                <a:tab pos="3946525" algn="l"/>
              </a:tabLst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65B2DB-B5F2-4DB3-9255-2C826F163E17}"/>
              </a:ext>
            </a:extLst>
          </p:cNvPr>
          <p:cNvGrpSpPr/>
          <p:nvPr/>
        </p:nvGrpSpPr>
        <p:grpSpPr>
          <a:xfrm>
            <a:off x="10275400" y="1307917"/>
            <a:ext cx="914400" cy="390525"/>
            <a:chOff x="10626571" y="1359500"/>
            <a:chExt cx="914400" cy="390525"/>
          </a:xfrm>
        </p:grpSpPr>
        <p:sp>
          <p:nvSpPr>
            <p:cNvPr id="79" name="Rectangle 210"/>
            <p:cNvSpPr>
              <a:spLocks noChangeArrowheads="1"/>
            </p:cNvSpPr>
            <p:nvPr/>
          </p:nvSpPr>
          <p:spPr bwMode="auto">
            <a:xfrm rot="5400000">
              <a:off x="10888508" y="1097563"/>
              <a:ext cx="390525" cy="91440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Oval 211"/>
            <p:cNvSpPr>
              <a:spLocks noChangeArrowheads="1"/>
            </p:cNvSpPr>
            <p:nvPr/>
          </p:nvSpPr>
          <p:spPr bwMode="auto">
            <a:xfrm rot="5400000">
              <a:off x="10670782" y="1427546"/>
              <a:ext cx="228600" cy="24923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Oval 213"/>
            <p:cNvSpPr>
              <a:spLocks noChangeArrowheads="1"/>
            </p:cNvSpPr>
            <p:nvPr/>
          </p:nvSpPr>
          <p:spPr bwMode="auto">
            <a:xfrm rot="5400000">
              <a:off x="10963584" y="1434307"/>
              <a:ext cx="228600" cy="2508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Oval 214"/>
            <p:cNvSpPr>
              <a:spLocks noChangeArrowheads="1"/>
            </p:cNvSpPr>
            <p:nvPr/>
          </p:nvSpPr>
          <p:spPr bwMode="auto">
            <a:xfrm rot="5400000">
              <a:off x="11251299" y="1443334"/>
              <a:ext cx="228600" cy="24923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3" name="Right Arrow 38"/>
          <p:cNvSpPr>
            <a:spLocks noChangeArrowheads="1"/>
          </p:cNvSpPr>
          <p:nvPr/>
        </p:nvSpPr>
        <p:spPr bwMode="auto">
          <a:xfrm rot="5400000">
            <a:off x="10284631" y="986762"/>
            <a:ext cx="266700" cy="261938"/>
          </a:xfrm>
          <a:prstGeom prst="rightArrow">
            <a:avLst>
              <a:gd name="adj1" fmla="val 50000"/>
              <a:gd name="adj2" fmla="val 50051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1398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8925" algn="l"/>
                <a:tab pos="3946525" algn="l"/>
              </a:tabLst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TextBox 25"/>
          <p:cNvSpPr txBox="1">
            <a:spLocks noChangeArrowheads="1"/>
          </p:cNvSpPr>
          <p:nvPr/>
        </p:nvSpPr>
        <p:spPr bwMode="auto">
          <a:xfrm>
            <a:off x="86693" y="98705"/>
            <a:ext cx="53473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&lt;Project Name&gt; - Project Status Report as of &lt;Date&gt;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gray">
          <a:xfrm>
            <a:off x="8072032" y="1979083"/>
            <a:ext cx="3482347" cy="17265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Decisions and guidance requested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&lt;List the decisions or instructions from the board you request. Be concise and confirm any decisions and guidance given is also </a:t>
            </a:r>
            <a:r>
              <a:rPr lang="en-US" sz="900" err="1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minuted</a:t>
            </a: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. This also includes project change requests submitted for approval.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Use “None requested”, when needed.&gt;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gray">
          <a:xfrm>
            <a:off x="2986696" y="6629953"/>
            <a:ext cx="998907" cy="14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miss planned date</a:t>
            </a:r>
          </a:p>
        </p:txBody>
      </p:sp>
      <p:sp>
        <p:nvSpPr>
          <p:cNvPr id="87" name="Oval 70"/>
          <p:cNvSpPr>
            <a:spLocks noChangeArrowheads="1"/>
          </p:cNvSpPr>
          <p:nvPr/>
        </p:nvSpPr>
        <p:spPr bwMode="gray">
          <a:xfrm>
            <a:off x="1727028" y="3095190"/>
            <a:ext cx="274638" cy="27463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90" name="Oval 70"/>
          <p:cNvSpPr>
            <a:spLocks noChangeArrowheads="1"/>
          </p:cNvSpPr>
          <p:nvPr/>
        </p:nvSpPr>
        <p:spPr bwMode="gray">
          <a:xfrm>
            <a:off x="3675123" y="2371730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96" name="Oval 61"/>
          <p:cNvSpPr>
            <a:spLocks noChangeArrowheads="1"/>
          </p:cNvSpPr>
          <p:nvPr/>
        </p:nvSpPr>
        <p:spPr bwMode="gray">
          <a:xfrm>
            <a:off x="3682364" y="3086645"/>
            <a:ext cx="274637" cy="27463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gray">
          <a:xfrm>
            <a:off x="1977507" y="3448347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gray">
          <a:xfrm>
            <a:off x="117475" y="599368"/>
            <a:ext cx="759235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kumimoji="0" lang="en-AU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Project Objective: </a:t>
            </a:r>
            <a:r>
              <a:rPr lang="en-AU" sz="1200">
                <a:solidFill>
                  <a:srgbClr val="3C1053">
                    <a:lumMod val="75000"/>
                    <a:lumOff val="25000"/>
                  </a:srgbClr>
                </a:solidFill>
              </a:rPr>
              <a:t>&lt;Max 2 line summary of the project objectives. This normally would be your first one or two sentences of the respective section in the PID.&gt;</a:t>
            </a: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" name="Text Box 71"/>
          <p:cNvSpPr txBox="1">
            <a:spLocks noChangeArrowheads="1"/>
          </p:cNvSpPr>
          <p:nvPr/>
        </p:nvSpPr>
        <p:spPr bwMode="gray">
          <a:xfrm>
            <a:off x="1625844" y="2684675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2" name="Diamond 1"/>
          <p:cNvSpPr/>
          <p:nvPr/>
        </p:nvSpPr>
        <p:spPr>
          <a:xfrm>
            <a:off x="4593333" y="6439714"/>
            <a:ext cx="231189" cy="259596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Oval 61"/>
          <p:cNvSpPr>
            <a:spLocks noChangeArrowheads="1"/>
          </p:cNvSpPr>
          <p:nvPr/>
        </p:nvSpPr>
        <p:spPr bwMode="gray">
          <a:xfrm>
            <a:off x="3238051" y="3085890"/>
            <a:ext cx="274637" cy="274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74" name="Oval 70"/>
          <p:cNvSpPr>
            <a:spLocks noChangeArrowheads="1"/>
          </p:cNvSpPr>
          <p:nvPr/>
        </p:nvSpPr>
        <p:spPr bwMode="gray">
          <a:xfrm>
            <a:off x="2431407" y="23795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53" name="Oval 70"/>
          <p:cNvSpPr>
            <a:spLocks noChangeArrowheads="1"/>
          </p:cNvSpPr>
          <p:nvPr/>
        </p:nvSpPr>
        <p:spPr bwMode="gray">
          <a:xfrm>
            <a:off x="1717244" y="23757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54" name="Oval 70"/>
          <p:cNvSpPr>
            <a:spLocks noChangeArrowheads="1"/>
          </p:cNvSpPr>
          <p:nvPr/>
        </p:nvSpPr>
        <p:spPr bwMode="gray">
          <a:xfrm>
            <a:off x="2434588" y="3093217"/>
            <a:ext cx="274638" cy="274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gray">
          <a:xfrm>
            <a:off x="1620022" y="3441252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gray">
          <a:xfrm>
            <a:off x="2332263" y="3435343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0" name="Text Box 71"/>
          <p:cNvSpPr txBox="1">
            <a:spLocks noChangeArrowheads="1"/>
          </p:cNvSpPr>
          <p:nvPr/>
        </p:nvSpPr>
        <p:spPr bwMode="gray">
          <a:xfrm>
            <a:off x="2344492" y="2674622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1" name="Text Box 71"/>
          <p:cNvSpPr txBox="1">
            <a:spLocks noChangeArrowheads="1"/>
          </p:cNvSpPr>
          <p:nvPr/>
        </p:nvSpPr>
        <p:spPr bwMode="gray">
          <a:xfrm>
            <a:off x="3580666" y="2665506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gray">
          <a:xfrm>
            <a:off x="234611" y="2693811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3" name="Text Box 71"/>
          <p:cNvSpPr txBox="1">
            <a:spLocks noChangeArrowheads="1"/>
          </p:cNvSpPr>
          <p:nvPr/>
        </p:nvSpPr>
        <p:spPr bwMode="gray">
          <a:xfrm>
            <a:off x="3127596" y="3433972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sp>
        <p:nvSpPr>
          <p:cNvPr id="65" name="Text Box 71"/>
          <p:cNvSpPr txBox="1">
            <a:spLocks noChangeArrowheads="1"/>
          </p:cNvSpPr>
          <p:nvPr/>
        </p:nvSpPr>
        <p:spPr bwMode="gray">
          <a:xfrm>
            <a:off x="3580666" y="3428016"/>
            <a:ext cx="463550" cy="1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Enter 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49C6E7-C64E-499E-BBEE-A052355C4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50755"/>
              </p:ext>
            </p:extLst>
          </p:nvPr>
        </p:nvGraphicFramePr>
        <p:xfrm>
          <a:off x="189006" y="1928635"/>
          <a:ext cx="7434612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102">
                  <a:extLst>
                    <a:ext uri="{9D8B030D-6E8A-4147-A177-3AD203B41FA5}">
                      <a16:colId xmlns:a16="http://schemas.microsoft.com/office/drawing/2014/main" val="1926786063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2422515044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251436357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632217621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3041374650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305505227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Nov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Dec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Jan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Feb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Mar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Apr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79842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FA9A26-7E67-4801-B562-798B370B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40155"/>
              </p:ext>
            </p:extLst>
          </p:nvPr>
        </p:nvGraphicFramePr>
        <p:xfrm>
          <a:off x="196233" y="1046589"/>
          <a:ext cx="7427384" cy="6293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56846">
                  <a:extLst>
                    <a:ext uri="{9D8B030D-6E8A-4147-A177-3AD203B41FA5}">
                      <a16:colId xmlns:a16="http://schemas.microsoft.com/office/drawing/2014/main" val="3275447240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224476537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2897868027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4208420306"/>
                    </a:ext>
                  </a:extLst>
                </a:gridCol>
              </a:tblGrid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Project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Project Manager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Start Date</a:t>
                      </a:r>
                    </a:p>
                    <a:p>
                      <a:pPr algn="ctr"/>
                      <a:r>
                        <a:rPr lang="en-AU" sz="800" b="1"/>
                        <a:t>(Business Case approved)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Final delivery</a:t>
                      </a:r>
                    </a:p>
                    <a:p>
                      <a:pPr algn="ctr"/>
                      <a:r>
                        <a:rPr lang="en-AU" sz="800" b="1"/>
                        <a:t>(Practical completion)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58587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&lt;Sponsor name&gt;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&lt;Project Manager name&gt;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&lt;Actual date&gt;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&lt;Planned or actual date&gt;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79427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673149-279B-4379-95DA-EBAAA5407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51868"/>
              </p:ext>
            </p:extLst>
          </p:nvPr>
        </p:nvGraphicFramePr>
        <p:xfrm>
          <a:off x="3949760" y="3795346"/>
          <a:ext cx="3666212" cy="122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106">
                  <a:extLst>
                    <a:ext uri="{9D8B030D-6E8A-4147-A177-3AD203B41FA5}">
                      <a16:colId xmlns:a16="http://schemas.microsoft.com/office/drawing/2014/main" val="3669567030"/>
                    </a:ext>
                  </a:extLst>
                </a:gridCol>
                <a:gridCol w="1833106">
                  <a:extLst>
                    <a:ext uri="{9D8B030D-6E8A-4147-A177-3AD203B41FA5}">
                      <a16:colId xmlns:a16="http://schemas.microsoft.com/office/drawing/2014/main" val="2164025724"/>
                    </a:ext>
                  </a:extLst>
                </a:gridCol>
              </a:tblGrid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Actuals (total project)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57560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&lt;Total approved budget $&gt;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&lt;Actual spend to date $&gt;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610904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 b="1">
                          <a:solidFill>
                            <a:schemeClr val="tx1"/>
                          </a:solidFill>
                        </a:rPr>
                        <a:t>Remaining (forecast)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>
                          <a:solidFill>
                            <a:schemeClr val="tx1"/>
                          </a:solidFill>
                        </a:rPr>
                        <a:t>Estimate at completion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47408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&lt;Future spend $&gt;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&lt;Total project cost $&gt;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63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6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2"/>
          <p:cNvSpPr>
            <a:spLocks noChangeArrowheads="1"/>
          </p:cNvSpPr>
          <p:nvPr/>
        </p:nvSpPr>
        <p:spPr bwMode="gray">
          <a:xfrm>
            <a:off x="2378966" y="6387468"/>
            <a:ext cx="6096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Green</a:t>
            </a:r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gray">
          <a:xfrm>
            <a:off x="193675" y="6623110"/>
            <a:ext cx="609600" cy="152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Yellow</a:t>
            </a:r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gray">
          <a:xfrm>
            <a:off x="2378966" y="6615881"/>
            <a:ext cx="6096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</a:t>
            </a:r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gray">
          <a:xfrm>
            <a:off x="2963077" y="6394311"/>
            <a:ext cx="1342593" cy="14555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track; will complete as planned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gray">
          <a:xfrm>
            <a:off x="816080" y="6619303"/>
            <a:ext cx="998907" cy="14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Planned delivery at risk</a:t>
            </a:r>
          </a:p>
        </p:txBody>
      </p:sp>
      <p:sp>
        <p:nvSpPr>
          <p:cNvPr id="28" name="Rectangle 84"/>
          <p:cNvSpPr>
            <a:spLocks noChangeArrowheads="1"/>
          </p:cNvSpPr>
          <p:nvPr/>
        </p:nvSpPr>
        <p:spPr bwMode="gray">
          <a:xfrm>
            <a:off x="816080" y="6379530"/>
            <a:ext cx="1535112" cy="160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Originally planned or completed activity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gray">
          <a:xfrm>
            <a:off x="7974977" y="897518"/>
            <a:ext cx="3803942" cy="5305106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gray">
          <a:xfrm>
            <a:off x="217487" y="3722519"/>
            <a:ext cx="364368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KEY MILESTONES PRESENTED ABOVE </a:t>
            </a:r>
            <a:r>
              <a:rPr kumimoji="0" lang="en-US" sz="70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[Only for the next 6 months. </a:t>
            </a:r>
            <a:r>
              <a:rPr lang="en-US" sz="70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Milestones after that will be eventually come into the future reports.]</a:t>
            </a:r>
            <a:endParaRPr kumimoji="0" lang="en-US" sz="70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</a:p>
          <a:p>
            <a:pPr marL="228600" lvl="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r>
              <a:rPr lang="en-US" sz="1000">
                <a:solidFill>
                  <a:srgbClr val="3C1053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&lt;Milestone name&gt;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AutoNum type="arabicPeriod"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>
                <a:tab pos="166688" algn="l"/>
              </a:tabLst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gray">
          <a:xfrm>
            <a:off x="3957404" y="5119719"/>
            <a:ext cx="3666214" cy="1082905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tIns="9144"/>
          <a:lstStyle/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 or activities in the next period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&lt;List the deliverables planned to be completed in the next reporting period.&gt;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&lt;Alternatively, you may refer to some key activities, e.g. a design workshop with users, kick-off meeting with a vendor, etc.&gt;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gray">
          <a:xfrm>
            <a:off x="8067728" y="1424036"/>
            <a:ext cx="1934359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Overall Project</a:t>
            </a:r>
            <a:r>
              <a:rPr lang="en-US" sz="1200" b="1">
                <a:solidFill>
                  <a:srgbClr val="3C1053">
                    <a:lumMod val="75000"/>
                    <a:lumOff val="25000"/>
                  </a:srgbClr>
                </a:solidFill>
              </a:rPr>
              <a:t>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Status</a:t>
            </a:r>
          </a:p>
        </p:txBody>
      </p:sp>
      <p:sp>
        <p:nvSpPr>
          <p:cNvPr id="34" name="Rectangle 50"/>
          <p:cNvSpPr>
            <a:spLocks noChangeArrowheads="1"/>
          </p:cNvSpPr>
          <p:nvPr/>
        </p:nvSpPr>
        <p:spPr bwMode="gray">
          <a:xfrm>
            <a:off x="8020363" y="3795346"/>
            <a:ext cx="3709418" cy="240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ts val="600"/>
              </a:spcAft>
              <a:buClr>
                <a:srgbClr val="0066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Significant risks and issues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&lt;List any significant risks and issues (rating ‘high’) and remediation activity. Use headline level in the text.&gt;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700">
                <a:solidFill>
                  <a:srgbClr val="0070C0"/>
                </a:solidFill>
                <a:latin typeface="Arial"/>
              </a:rPr>
              <a:t>[Refer to your Risk / Issue Register ID’s and risk / issue names.]</a:t>
            </a:r>
            <a:endParaRPr kumimoji="0" lang="en-US" sz="70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60"/>
          <p:cNvSpPr>
            <a:spLocks noChangeArrowheads="1"/>
          </p:cNvSpPr>
          <p:nvPr/>
        </p:nvSpPr>
        <p:spPr bwMode="gray">
          <a:xfrm>
            <a:off x="193675" y="3348536"/>
            <a:ext cx="7434608" cy="1412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86692" y="2977885"/>
            <a:ext cx="38630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Actual or planned </a:t>
            </a:r>
            <a:r>
              <a:rPr kumimoji="0" lang="en-US" sz="70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[Use traffic light </a:t>
            </a:r>
            <a:r>
              <a:rPr kumimoji="0" lang="en-US" sz="700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colours</a:t>
            </a:r>
            <a:r>
              <a:rPr kumimoji="0" lang="en-US" sz="70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to indicate the status of each milestone]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gray">
          <a:xfrm>
            <a:off x="96016" y="1813942"/>
            <a:ext cx="3853744" cy="1846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Key Milestones </a:t>
            </a:r>
            <a:r>
              <a:rPr kumimoji="0" lang="en-US" sz="70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[Timeline is monthly for the next 6 months (rolling 6 months).]</a:t>
            </a:r>
          </a:p>
        </p:txBody>
      </p:sp>
      <p:sp>
        <p:nvSpPr>
          <p:cNvPr id="38" name="Rectangle 60"/>
          <p:cNvSpPr>
            <a:spLocks noChangeArrowheads="1"/>
          </p:cNvSpPr>
          <p:nvPr/>
        </p:nvSpPr>
        <p:spPr bwMode="gray">
          <a:xfrm>
            <a:off x="193675" y="2605706"/>
            <a:ext cx="7434608" cy="1619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Text Box 77"/>
          <p:cNvSpPr txBox="1">
            <a:spLocks noChangeArrowheads="1"/>
          </p:cNvSpPr>
          <p:nvPr/>
        </p:nvSpPr>
        <p:spPr bwMode="auto">
          <a:xfrm>
            <a:off x="101307" y="2259537"/>
            <a:ext cx="9096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Baselined</a:t>
            </a:r>
          </a:p>
        </p:txBody>
      </p:sp>
      <p:sp>
        <p:nvSpPr>
          <p:cNvPr id="42" name="Oval 70"/>
          <p:cNvSpPr>
            <a:spLocks noChangeArrowheads="1"/>
          </p:cNvSpPr>
          <p:nvPr/>
        </p:nvSpPr>
        <p:spPr bwMode="gray">
          <a:xfrm>
            <a:off x="351825" y="24950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45" name="Text Box 71"/>
          <p:cNvSpPr txBox="1">
            <a:spLocks noChangeArrowheads="1"/>
          </p:cNvSpPr>
          <p:nvPr/>
        </p:nvSpPr>
        <p:spPr bwMode="gray">
          <a:xfrm>
            <a:off x="1237341" y="2792026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 Dec</a:t>
            </a:r>
          </a:p>
        </p:txBody>
      </p:sp>
      <p:sp>
        <p:nvSpPr>
          <p:cNvPr id="46" name="Oval 70"/>
          <p:cNvSpPr>
            <a:spLocks noChangeArrowheads="1"/>
          </p:cNvSpPr>
          <p:nvPr/>
        </p:nvSpPr>
        <p:spPr bwMode="gray">
          <a:xfrm>
            <a:off x="1345384" y="2487230"/>
            <a:ext cx="274638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68" name="Oval 70"/>
          <p:cNvSpPr>
            <a:spLocks noChangeArrowheads="1"/>
          </p:cNvSpPr>
          <p:nvPr/>
        </p:nvSpPr>
        <p:spPr bwMode="gray">
          <a:xfrm>
            <a:off x="2087894" y="3211808"/>
            <a:ext cx="274638" cy="27463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gray">
          <a:xfrm>
            <a:off x="196233" y="6379530"/>
            <a:ext cx="609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Gray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gray">
          <a:xfrm>
            <a:off x="87137" y="5128392"/>
            <a:ext cx="3774031" cy="1083758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tIns="9144"/>
          <a:lstStyle/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 or activities completed in this period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&lt;List the deliverables completed in this reporting period.&gt;</a:t>
            </a: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  <a:latin typeface="Arial"/>
              </a:rPr>
              <a:t>&lt;Alternatively, you may refer to some key activities, e.g. a design workshop with users, kick-off meeting with a vendor, etc.&gt;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66688" marR="0" lvl="0" indent="-166688" algn="l" defTabSz="914400" rtl="0" eaLnBrk="1" fontAlgn="auto" latinLnBrk="0" hangingPunct="1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Rectangle 5"/>
          <p:cNvSpPr>
            <a:spLocks noChangeArrowheads="1"/>
          </p:cNvSpPr>
          <p:nvPr/>
        </p:nvSpPr>
        <p:spPr bwMode="auto">
          <a:xfrm>
            <a:off x="7980301" y="1192193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1398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8925" algn="l"/>
                <a:tab pos="3946525" algn="l"/>
              </a:tabLst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65B2DB-B5F2-4DB3-9255-2C826F163E17}"/>
              </a:ext>
            </a:extLst>
          </p:cNvPr>
          <p:cNvGrpSpPr/>
          <p:nvPr/>
        </p:nvGrpSpPr>
        <p:grpSpPr>
          <a:xfrm>
            <a:off x="10275400" y="1307917"/>
            <a:ext cx="914400" cy="390525"/>
            <a:chOff x="10626571" y="1359500"/>
            <a:chExt cx="914400" cy="390525"/>
          </a:xfrm>
        </p:grpSpPr>
        <p:sp>
          <p:nvSpPr>
            <p:cNvPr id="79" name="Rectangle 210"/>
            <p:cNvSpPr>
              <a:spLocks noChangeArrowheads="1"/>
            </p:cNvSpPr>
            <p:nvPr/>
          </p:nvSpPr>
          <p:spPr bwMode="auto">
            <a:xfrm rot="5400000">
              <a:off x="10888508" y="1097563"/>
              <a:ext cx="390525" cy="914400"/>
            </a:xfrm>
            <a:prstGeom prst="rect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0" name="Oval 211"/>
            <p:cNvSpPr>
              <a:spLocks noChangeArrowheads="1"/>
            </p:cNvSpPr>
            <p:nvPr/>
          </p:nvSpPr>
          <p:spPr bwMode="auto">
            <a:xfrm rot="5400000">
              <a:off x="10670782" y="1427546"/>
              <a:ext cx="228600" cy="249238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1" name="Oval 213"/>
            <p:cNvSpPr>
              <a:spLocks noChangeArrowheads="1"/>
            </p:cNvSpPr>
            <p:nvPr/>
          </p:nvSpPr>
          <p:spPr bwMode="auto">
            <a:xfrm rot="5400000">
              <a:off x="10963584" y="1434307"/>
              <a:ext cx="228600" cy="250825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2" name="Oval 214"/>
            <p:cNvSpPr>
              <a:spLocks noChangeArrowheads="1"/>
            </p:cNvSpPr>
            <p:nvPr/>
          </p:nvSpPr>
          <p:spPr bwMode="auto">
            <a:xfrm rot="5400000">
              <a:off x="11251299" y="1443334"/>
              <a:ext cx="228600" cy="249237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3" name="Right Arrow 38"/>
          <p:cNvSpPr>
            <a:spLocks noChangeArrowheads="1"/>
          </p:cNvSpPr>
          <p:nvPr/>
        </p:nvSpPr>
        <p:spPr bwMode="auto">
          <a:xfrm rot="5400000">
            <a:off x="10284631" y="986762"/>
            <a:ext cx="266700" cy="261938"/>
          </a:xfrm>
          <a:prstGeom prst="rightArrow">
            <a:avLst>
              <a:gd name="adj1" fmla="val 50000"/>
              <a:gd name="adj2" fmla="val 50051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11398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8925" algn="l"/>
                <a:tab pos="3946525" algn="l"/>
              </a:tabLst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TextBox 25"/>
          <p:cNvSpPr txBox="1">
            <a:spLocks noChangeArrowheads="1"/>
          </p:cNvSpPr>
          <p:nvPr/>
        </p:nvSpPr>
        <p:spPr bwMode="auto">
          <a:xfrm>
            <a:off x="86693" y="98705"/>
            <a:ext cx="5347319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&lt;Project Name&gt; - Project Status Report as of &lt;Date&gt;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[Project name as in the PID, the formal and full name of the project.]</a:t>
            </a:r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gray">
          <a:xfrm>
            <a:off x="8072032" y="1979083"/>
            <a:ext cx="3482347" cy="17265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Decisions and guidance requested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&lt;List the decisions or instructions from the board you request. Be concise and confirm any decisions and guidance given is also </a:t>
            </a:r>
            <a:r>
              <a:rPr lang="en-US" sz="900" err="1">
                <a:solidFill>
                  <a:srgbClr val="3C1053">
                    <a:lumMod val="75000"/>
                    <a:lumOff val="25000"/>
                  </a:srgbClr>
                </a:solidFill>
              </a:rPr>
              <a:t>minuted</a:t>
            </a: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. This also includes project change requests submitted for approval.</a:t>
            </a:r>
          </a:p>
          <a:p>
            <a:pPr marL="166688" lvl="0" indent="-166688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  <a:defRPr/>
            </a:pPr>
            <a:r>
              <a:rPr lang="en-US" sz="900">
                <a:solidFill>
                  <a:srgbClr val="3C1053">
                    <a:lumMod val="75000"/>
                    <a:lumOff val="25000"/>
                  </a:srgbClr>
                </a:solidFill>
              </a:rPr>
              <a:t>Use “None requested”, when needed.&gt;</a:t>
            </a:r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gray">
          <a:xfrm>
            <a:off x="2986696" y="6629953"/>
            <a:ext cx="998907" cy="14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miss planned date</a:t>
            </a:r>
          </a:p>
        </p:txBody>
      </p:sp>
      <p:sp>
        <p:nvSpPr>
          <p:cNvPr id="87" name="Oval 70"/>
          <p:cNvSpPr>
            <a:spLocks noChangeArrowheads="1"/>
          </p:cNvSpPr>
          <p:nvPr/>
        </p:nvSpPr>
        <p:spPr bwMode="gray">
          <a:xfrm>
            <a:off x="1727028" y="3210690"/>
            <a:ext cx="274638" cy="27463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</a:p>
        </p:txBody>
      </p:sp>
      <p:sp>
        <p:nvSpPr>
          <p:cNvPr id="90" name="Oval 70"/>
          <p:cNvSpPr>
            <a:spLocks noChangeArrowheads="1"/>
          </p:cNvSpPr>
          <p:nvPr/>
        </p:nvSpPr>
        <p:spPr bwMode="gray">
          <a:xfrm>
            <a:off x="3675123" y="2487230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96" name="Oval 61"/>
          <p:cNvSpPr>
            <a:spLocks noChangeArrowheads="1"/>
          </p:cNvSpPr>
          <p:nvPr/>
        </p:nvSpPr>
        <p:spPr bwMode="gray">
          <a:xfrm>
            <a:off x="3682364" y="3202145"/>
            <a:ext cx="274637" cy="274638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gray">
          <a:xfrm>
            <a:off x="1977507" y="3563847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17 Dec</a:t>
            </a: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gray">
          <a:xfrm>
            <a:off x="117475" y="599368"/>
            <a:ext cx="759235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hangingPunct="1">
              <a:spcBef>
                <a:spcPct val="50000"/>
              </a:spcBef>
              <a:defRPr/>
            </a:pPr>
            <a:r>
              <a:rPr kumimoji="0" lang="en-AU" sz="1200" b="1" i="0" u="none" strike="noStrike" kern="1200" cap="none" spc="0" normalizeH="0" baseline="0" noProof="0">
                <a:ln>
                  <a:noFill/>
                </a:ln>
                <a:solidFill>
                  <a:srgbClr val="3C1053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Project Objective: </a:t>
            </a:r>
            <a:r>
              <a:rPr lang="en-AU" sz="1200">
                <a:solidFill>
                  <a:srgbClr val="3C1053">
                    <a:lumMod val="75000"/>
                    <a:lumOff val="25000"/>
                  </a:srgbClr>
                </a:solidFill>
              </a:rPr>
              <a:t>&lt;Max 2 line summary of the project objectives. This normally would be your first one or two sentences of the respective section in the PID.&gt;</a:t>
            </a: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3C1053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" name="Text Box 71"/>
          <p:cNvSpPr txBox="1">
            <a:spLocks noChangeArrowheads="1"/>
          </p:cNvSpPr>
          <p:nvPr/>
        </p:nvSpPr>
        <p:spPr bwMode="gray">
          <a:xfrm>
            <a:off x="1625844" y="2800175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 Dec</a:t>
            </a:r>
          </a:p>
        </p:txBody>
      </p:sp>
      <p:sp>
        <p:nvSpPr>
          <p:cNvPr id="2" name="Diamond 1"/>
          <p:cNvSpPr/>
          <p:nvPr/>
        </p:nvSpPr>
        <p:spPr>
          <a:xfrm>
            <a:off x="4593333" y="6439714"/>
            <a:ext cx="231189" cy="259596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endParaRPr kumimoji="0" lang="en-AU" sz="1000" b="0" i="0" u="none" strike="noStrike" kern="1200" cap="none" spc="0" normalizeH="0" baseline="0" noProof="0">
              <a:ln>
                <a:noFill/>
              </a:ln>
              <a:solidFill>
                <a:srgbClr val="3C105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3" name="Oval 61"/>
          <p:cNvSpPr>
            <a:spLocks noChangeArrowheads="1"/>
          </p:cNvSpPr>
          <p:nvPr/>
        </p:nvSpPr>
        <p:spPr bwMode="gray">
          <a:xfrm>
            <a:off x="3238051" y="3201390"/>
            <a:ext cx="274637" cy="274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74" name="Oval 70"/>
          <p:cNvSpPr>
            <a:spLocks noChangeArrowheads="1"/>
          </p:cNvSpPr>
          <p:nvPr/>
        </p:nvSpPr>
        <p:spPr bwMode="gray">
          <a:xfrm>
            <a:off x="2431407" y="24950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</a:p>
        </p:txBody>
      </p:sp>
      <p:sp>
        <p:nvSpPr>
          <p:cNvPr id="53" name="Oval 70"/>
          <p:cNvSpPr>
            <a:spLocks noChangeArrowheads="1"/>
          </p:cNvSpPr>
          <p:nvPr/>
        </p:nvSpPr>
        <p:spPr bwMode="gray">
          <a:xfrm>
            <a:off x="1717244" y="2491213"/>
            <a:ext cx="274637" cy="274638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54" name="Oval 70"/>
          <p:cNvSpPr>
            <a:spLocks noChangeArrowheads="1"/>
          </p:cNvSpPr>
          <p:nvPr/>
        </p:nvSpPr>
        <p:spPr bwMode="gray">
          <a:xfrm>
            <a:off x="2434588" y="3208717"/>
            <a:ext cx="274638" cy="2746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gray">
          <a:xfrm>
            <a:off x="1620022" y="3556752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 Dec</a:t>
            </a: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gray">
          <a:xfrm>
            <a:off x="2332263" y="3550843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22 Dec</a:t>
            </a:r>
          </a:p>
        </p:txBody>
      </p:sp>
      <p:sp>
        <p:nvSpPr>
          <p:cNvPr id="60" name="Text Box 71"/>
          <p:cNvSpPr txBox="1">
            <a:spLocks noChangeArrowheads="1"/>
          </p:cNvSpPr>
          <p:nvPr/>
        </p:nvSpPr>
        <p:spPr bwMode="gray">
          <a:xfrm>
            <a:off x="2344492" y="2790122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22 Dec</a:t>
            </a:r>
          </a:p>
        </p:txBody>
      </p:sp>
      <p:sp>
        <p:nvSpPr>
          <p:cNvPr id="61" name="Text Box 71"/>
          <p:cNvSpPr txBox="1">
            <a:spLocks noChangeArrowheads="1"/>
          </p:cNvSpPr>
          <p:nvPr/>
        </p:nvSpPr>
        <p:spPr bwMode="gray">
          <a:xfrm>
            <a:off x="3580666" y="2781006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 Jan</a:t>
            </a:r>
          </a:p>
        </p:txBody>
      </p:sp>
      <p:sp>
        <p:nvSpPr>
          <p:cNvPr id="62" name="Text Box 71"/>
          <p:cNvSpPr txBox="1">
            <a:spLocks noChangeArrowheads="1"/>
          </p:cNvSpPr>
          <p:nvPr/>
        </p:nvSpPr>
        <p:spPr bwMode="gray">
          <a:xfrm>
            <a:off x="234611" y="2809311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8 Nov</a:t>
            </a:r>
          </a:p>
        </p:txBody>
      </p:sp>
      <p:sp>
        <p:nvSpPr>
          <p:cNvPr id="63" name="Text Box 71"/>
          <p:cNvSpPr txBox="1">
            <a:spLocks noChangeArrowheads="1"/>
          </p:cNvSpPr>
          <p:nvPr/>
        </p:nvSpPr>
        <p:spPr bwMode="gray">
          <a:xfrm>
            <a:off x="3127596" y="3549472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19  Jan</a:t>
            </a:r>
          </a:p>
        </p:txBody>
      </p:sp>
      <p:sp>
        <p:nvSpPr>
          <p:cNvPr id="65" name="Text Box 71"/>
          <p:cNvSpPr txBox="1">
            <a:spLocks noChangeArrowheads="1"/>
          </p:cNvSpPr>
          <p:nvPr/>
        </p:nvSpPr>
        <p:spPr bwMode="gray">
          <a:xfrm>
            <a:off x="3580666" y="3543516"/>
            <a:ext cx="463550" cy="133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5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3C1053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 Jan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049C6E7-C64E-499E-BBEE-A052355C4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503513"/>
              </p:ext>
            </p:extLst>
          </p:nvPr>
        </p:nvGraphicFramePr>
        <p:xfrm>
          <a:off x="189006" y="2044135"/>
          <a:ext cx="7434612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102">
                  <a:extLst>
                    <a:ext uri="{9D8B030D-6E8A-4147-A177-3AD203B41FA5}">
                      <a16:colId xmlns:a16="http://schemas.microsoft.com/office/drawing/2014/main" val="1926786063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2422515044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251436357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632217621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3041374650"/>
                    </a:ext>
                  </a:extLst>
                </a:gridCol>
                <a:gridCol w="1239102">
                  <a:extLst>
                    <a:ext uri="{9D8B030D-6E8A-4147-A177-3AD203B41FA5}">
                      <a16:colId xmlns:a16="http://schemas.microsoft.com/office/drawing/2014/main" val="305505227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Nov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Dec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Jan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Feb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 dirty="0">
                          <a:solidFill>
                            <a:srgbClr val="7030A0"/>
                          </a:solidFill>
                        </a:rPr>
                        <a:t>Mar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200">
                          <a:solidFill>
                            <a:srgbClr val="7030A0"/>
                          </a:solidFill>
                        </a:rPr>
                        <a:t>Apr 23</a:t>
                      </a:r>
                      <a:endParaRPr lang="en-AU" sz="1200" dirty="0">
                        <a:solidFill>
                          <a:srgbClr val="7030A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79842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FA9A26-7E67-4801-B562-798B370B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83400"/>
              </p:ext>
            </p:extLst>
          </p:nvPr>
        </p:nvGraphicFramePr>
        <p:xfrm>
          <a:off x="196233" y="1046589"/>
          <a:ext cx="7427384" cy="777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56846">
                  <a:extLst>
                    <a:ext uri="{9D8B030D-6E8A-4147-A177-3AD203B41FA5}">
                      <a16:colId xmlns:a16="http://schemas.microsoft.com/office/drawing/2014/main" val="3275447240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224476537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2897868027"/>
                    </a:ext>
                  </a:extLst>
                </a:gridCol>
                <a:gridCol w="1856846">
                  <a:extLst>
                    <a:ext uri="{9D8B030D-6E8A-4147-A177-3AD203B41FA5}">
                      <a16:colId xmlns:a16="http://schemas.microsoft.com/office/drawing/2014/main" val="4208420306"/>
                    </a:ext>
                  </a:extLst>
                </a:gridCol>
              </a:tblGrid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Project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Project Manager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Start Date</a:t>
                      </a:r>
                    </a:p>
                    <a:p>
                      <a:pPr algn="ctr"/>
                      <a:r>
                        <a:rPr lang="en-AU" sz="800" b="1"/>
                        <a:t>(Business Case approved)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/>
                        <a:t>Final delivery</a:t>
                      </a:r>
                    </a:p>
                    <a:p>
                      <a:pPr algn="ctr"/>
                      <a:r>
                        <a:rPr lang="en-AU" sz="800" b="1"/>
                        <a:t>(Practical completion)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258587"/>
                  </a:ext>
                </a:extLst>
              </a:tr>
              <a:tr h="263624"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&lt;Sponsor name&gt;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/>
                        <a:t>&lt;Project Manager name&gt;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[The date when the Business Case was approved. This is the date when the project formally commences.]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[The date when the last delivery is made and handed over to the users. The project will continue to the DLP or Close stage.]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79427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673149-279B-4379-95DA-EBAAA5407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448561"/>
              </p:ext>
            </p:extLst>
          </p:nvPr>
        </p:nvGraphicFramePr>
        <p:xfrm>
          <a:off x="3949760" y="3722518"/>
          <a:ext cx="3666212" cy="1394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106">
                  <a:extLst>
                    <a:ext uri="{9D8B030D-6E8A-4147-A177-3AD203B41FA5}">
                      <a16:colId xmlns:a16="http://schemas.microsoft.com/office/drawing/2014/main" val="3669567030"/>
                    </a:ext>
                  </a:extLst>
                </a:gridCol>
                <a:gridCol w="1833106">
                  <a:extLst>
                    <a:ext uri="{9D8B030D-6E8A-4147-A177-3AD203B41FA5}">
                      <a16:colId xmlns:a16="http://schemas.microsoft.com/office/drawing/2014/main" val="2164025724"/>
                    </a:ext>
                  </a:extLst>
                </a:gridCol>
              </a:tblGrid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Budget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>
                          <a:solidFill>
                            <a:schemeClr val="tx1"/>
                          </a:solidFill>
                        </a:rPr>
                        <a:t>Actuals (total project)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657560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[Latest approved / revised budget</a:t>
                      </a:r>
                      <a:br>
                        <a:rPr lang="en-AU" sz="700">
                          <a:solidFill>
                            <a:srgbClr val="0070C0"/>
                          </a:solidFill>
                        </a:rPr>
                      </a:br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for the total project.</a:t>
                      </a:r>
                    </a:p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If operational with no budget, state ‘</a:t>
                      </a:r>
                      <a:r>
                        <a:rPr lang="en-AU" sz="700" err="1">
                          <a:solidFill>
                            <a:srgbClr val="0070C0"/>
                          </a:solidFill>
                        </a:rPr>
                        <a:t>Opex</a:t>
                      </a:r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’.]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[Latest known spend for the total project.</a:t>
                      </a:r>
                    </a:p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If operational and spend is untracked,</a:t>
                      </a:r>
                    </a:p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state ‘</a:t>
                      </a:r>
                      <a:r>
                        <a:rPr lang="en-AU" sz="700" err="1">
                          <a:solidFill>
                            <a:srgbClr val="0070C0"/>
                          </a:solidFill>
                        </a:rPr>
                        <a:t>Opex</a:t>
                      </a:r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’.]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610904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1000" b="1">
                          <a:solidFill>
                            <a:schemeClr val="tx1"/>
                          </a:solidFill>
                        </a:rPr>
                        <a:t>Remaining (forecast)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>
                          <a:solidFill>
                            <a:schemeClr val="tx1"/>
                          </a:solidFill>
                        </a:rPr>
                        <a:t>Estimate at completion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147408"/>
                  </a:ext>
                </a:extLst>
              </a:tr>
              <a:tr h="305197"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[Latest forecast of remaining work + purchases for the total project.</a:t>
                      </a:r>
                      <a:br>
                        <a:rPr lang="en-AU" sz="700">
                          <a:solidFill>
                            <a:srgbClr val="0070C0"/>
                          </a:solidFill>
                        </a:rPr>
                      </a:br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If operational with no forecast, state ‘</a:t>
                      </a:r>
                      <a:r>
                        <a:rPr lang="en-AU" sz="700" err="1">
                          <a:solidFill>
                            <a:srgbClr val="0070C0"/>
                          </a:solidFill>
                        </a:rPr>
                        <a:t>Opex</a:t>
                      </a:r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’.]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700">
                          <a:solidFill>
                            <a:srgbClr val="0070C0"/>
                          </a:solidFill>
                        </a:rPr>
                        <a:t>[This field = Actuals + remaining]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6399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A979AC3-AD78-4D46-A258-CE76BA4865F7}"/>
              </a:ext>
            </a:extLst>
          </p:cNvPr>
          <p:cNvSpPr txBox="1"/>
          <p:nvPr/>
        </p:nvSpPr>
        <p:spPr>
          <a:xfrm>
            <a:off x="6069027" y="42739"/>
            <a:ext cx="4206372" cy="55399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AU" sz="1000">
                <a:solidFill>
                  <a:srgbClr val="3D3935"/>
                </a:solidFill>
              </a:rPr>
              <a:t>This slide instructs on how selected fields are used.</a:t>
            </a:r>
          </a:p>
          <a:p>
            <a:r>
              <a:rPr lang="en-AU" sz="1000">
                <a:solidFill>
                  <a:srgbClr val="3D3935"/>
                </a:solidFill>
              </a:rPr>
              <a:t>Text in </a:t>
            </a:r>
            <a:r>
              <a:rPr lang="en-AU" sz="700">
                <a:solidFill>
                  <a:srgbClr val="0070C0"/>
                </a:solidFill>
              </a:rPr>
              <a:t>[square brackets and small blue font]</a:t>
            </a:r>
            <a:r>
              <a:rPr lang="en-AU" sz="1000">
                <a:solidFill>
                  <a:srgbClr val="3D3935"/>
                </a:solidFill>
              </a:rPr>
              <a:t> are guidance notes for what data is to be provided. This slide must be removed from the report issued.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8D657D04-72F6-4542-8218-E15942AECC49}"/>
              </a:ext>
            </a:extLst>
          </p:cNvPr>
          <p:cNvSpPr/>
          <p:nvPr/>
        </p:nvSpPr>
        <p:spPr>
          <a:xfrm>
            <a:off x="4709565" y="2373178"/>
            <a:ext cx="1294725" cy="320933"/>
          </a:xfrm>
          <a:prstGeom prst="wedgeRoundRectCallout">
            <a:avLst>
              <a:gd name="adj1" fmla="val -45833"/>
              <a:gd name="adj2" fmla="val -81094"/>
              <a:gd name="adj3" fmla="val 16667"/>
            </a:avLst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>
                <a:solidFill>
                  <a:srgbClr val="0070C0"/>
                </a:solidFill>
              </a:rPr>
              <a:t>Six months rolling timeline only.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31E111F-AFA9-4D11-B602-A88F8A005CBC}"/>
              </a:ext>
            </a:extLst>
          </p:cNvPr>
          <p:cNvSpPr/>
          <p:nvPr/>
        </p:nvSpPr>
        <p:spPr>
          <a:xfrm>
            <a:off x="6069027" y="3176497"/>
            <a:ext cx="1554590" cy="348865"/>
          </a:xfrm>
          <a:prstGeom prst="wedgeRoundRectCallout">
            <a:avLst>
              <a:gd name="adj1" fmla="val -51457"/>
              <a:gd name="adj2" fmla="val 105448"/>
              <a:gd name="adj3" fmla="val 16667"/>
            </a:avLst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>
                <a:solidFill>
                  <a:srgbClr val="0070C0"/>
                </a:solidFill>
              </a:rPr>
              <a:t>Current figures and numbers only.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8496C789-95EC-4605-AD75-1BA11C02C084}"/>
              </a:ext>
            </a:extLst>
          </p:cNvPr>
          <p:cNvSpPr/>
          <p:nvPr/>
        </p:nvSpPr>
        <p:spPr>
          <a:xfrm>
            <a:off x="8488545" y="968700"/>
            <a:ext cx="1246174" cy="339217"/>
          </a:xfrm>
          <a:prstGeom prst="wedgeRoundRectCallout">
            <a:avLst>
              <a:gd name="adj1" fmla="val 85011"/>
              <a:gd name="adj2" fmla="val -13836"/>
              <a:gd name="adj3" fmla="val 16667"/>
            </a:avLst>
          </a:prstGeom>
          <a:solidFill>
            <a:srgbClr val="FFFF99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AU" sz="1000">
                <a:solidFill>
                  <a:srgbClr val="0070C0"/>
                </a:solidFill>
              </a:rPr>
              <a:t>Move the arrow left/right, as needed.</a:t>
            </a:r>
          </a:p>
        </p:txBody>
      </p:sp>
    </p:spTree>
    <p:extLst>
      <p:ext uri="{BB962C8B-B14F-4D97-AF65-F5344CB8AC3E}">
        <p14:creationId xmlns:p14="http://schemas.microsoft.com/office/powerpoint/2010/main" val="1511159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PT_Template_16_9_V3">
  <a:themeElements>
    <a:clrScheme name="ACUColourScheme">
      <a:dk1>
        <a:srgbClr val="3C1053"/>
      </a:dk1>
      <a:lt1>
        <a:srgbClr val="FFFFFF"/>
      </a:lt1>
      <a:dk2>
        <a:srgbClr val="3C1053"/>
      </a:dk2>
      <a:lt2>
        <a:srgbClr val="E8E3DB"/>
      </a:lt2>
      <a:accent1>
        <a:srgbClr val="F2120C"/>
      </a:accent1>
      <a:accent2>
        <a:srgbClr val="3D3935"/>
      </a:accent2>
      <a:accent3>
        <a:srgbClr val="8C857B"/>
      </a:accent3>
      <a:accent4>
        <a:srgbClr val="3C1053"/>
      </a:accent4>
      <a:accent5>
        <a:srgbClr val="E8E3D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D393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_16_9_V3.potx" id="{E16E94E0-B844-4464-890E-114F7D70A7EC}" vid="{EAE2E05C-B78E-4561-B400-5F547E6F359B}"/>
    </a:ext>
  </a:extLst>
</a:theme>
</file>

<file path=ppt/theme/theme2.xml><?xml version="1.0" encoding="utf-8"?>
<a:theme xmlns:a="http://schemas.openxmlformats.org/drawingml/2006/main" name="ACU Presentation - Widescreen">
  <a:themeElements>
    <a:clrScheme name="ACUColourScheme">
      <a:dk1>
        <a:srgbClr val="3C1053"/>
      </a:dk1>
      <a:lt1>
        <a:srgbClr val="FFFFFF"/>
      </a:lt1>
      <a:dk2>
        <a:srgbClr val="3C1053"/>
      </a:dk2>
      <a:lt2>
        <a:srgbClr val="E8E3DB"/>
      </a:lt2>
      <a:accent1>
        <a:srgbClr val="F2120C"/>
      </a:accent1>
      <a:accent2>
        <a:srgbClr val="3D3935"/>
      </a:accent2>
      <a:accent3>
        <a:srgbClr val="8C857B"/>
      </a:accent3>
      <a:accent4>
        <a:srgbClr val="3C1053"/>
      </a:accent4>
      <a:accent5>
        <a:srgbClr val="E8E3D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3D393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_16_9_V3.potx" id="{E16E94E0-B844-4464-890E-114F7D70A7EC}" vid="{EAE2E05C-B78E-4561-B400-5F547E6F35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90a6a2b2-774f-4676-9572-982a56edab77">2024</Year>
    <Document_x0020_Type xmlns="90a6a2b2-774f-4676-9572-982a56edab77">Project Status Report Template</Document_x0020_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886CD74388F444A34F1D820C211958" ma:contentTypeVersion="10" ma:contentTypeDescription="Create a new document." ma:contentTypeScope="" ma:versionID="2f9020b2408346ab6258448e0597ed06">
  <xsd:schema xmlns:xsd="http://www.w3.org/2001/XMLSchema" xmlns:xs="http://www.w3.org/2001/XMLSchema" xmlns:p="http://schemas.microsoft.com/office/2006/metadata/properties" xmlns:ns2="90a6a2b2-774f-4676-9572-982a56edab77" xmlns:ns3="c750e847-3692-4bdf-a60c-0c439012ae6d" targetNamespace="http://schemas.microsoft.com/office/2006/metadata/properties" ma:root="true" ma:fieldsID="9769ac5af0a24e911e72c52cb6b8e5d6" ns2:_="" ns3:_="">
    <xsd:import namespace="90a6a2b2-774f-4676-9572-982a56edab77"/>
    <xsd:import namespace="c750e847-3692-4bdf-a60c-0c439012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Year" minOccurs="0"/>
                <xsd:element ref="ns2:Document_x0020_Typ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6a2b2-774f-4676-9572-982a56eda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Year" ma:index="14" nillable="true" ma:displayName="Year" ma:default="2021" ma:format="Dropdown" ma:internalName="Year">
      <xsd:simpleType>
        <xsd:restriction base="dms:Choice"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Document_x0020_Type" ma:index="15" nillable="true" ma:displayName="Document Type" ma:default="Tracking Document" ma:format="Dropdown" ma:internalName="Document_x0020_Type">
      <xsd:simpleType>
        <xsd:restriction base="dms:Choice">
          <xsd:enumeration value="Tracking Document"/>
          <xsd:enumeration value="Application Form"/>
          <xsd:enumeration value="Project Proposal Form"/>
          <xsd:enumeration value="Final Report Template"/>
          <xsd:enumeration value="Project Status Report Template"/>
          <xsd:enumeration value="Guidelines &amp; Procedures"/>
          <xsd:enumeration value="Committee"/>
          <xsd:enumeration value="Communications"/>
          <xsd:enumeration value="Budget"/>
          <xsd:enumeration value="Correspondence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0e847-3692-4bdf-a60c-0c439012ae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C1CFA2-6A6C-4FB5-AFA0-6CCA563995B7}">
  <ds:schemaRefs>
    <ds:schemaRef ds:uri="90a6a2b2-774f-4676-9572-982a56edab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B09DBA-871E-4043-94B6-E2F0B731A7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A6500E-FF29-4821-9C62-B2707672D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6a2b2-774f-4676-9572-982a56edab77"/>
    <ds:schemaRef ds:uri="c750e847-3692-4bdf-a60c-0c439012ae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1014</Words>
  <Application>Microsoft Office PowerPoint</Application>
  <PresentationFormat>Widescreen</PresentationFormat>
  <Paragraphs>187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PPT_Template_16_9_V3</vt:lpstr>
      <vt:lpstr>ACU Presentation - Widescreen</vt:lpstr>
      <vt:lpstr>think-cell Slide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Vauzelle</dc:creator>
  <cp:lastModifiedBy>Clare O'Connor</cp:lastModifiedBy>
  <cp:revision>23</cp:revision>
  <dcterms:created xsi:type="dcterms:W3CDTF">2017-12-12T00:18:43Z</dcterms:created>
  <dcterms:modified xsi:type="dcterms:W3CDTF">2024-03-01T06:32:19Z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0x010100E2886CD74388F444A34F1D820C211958</vt:lpwstr>
  </property>
</Properties>
</file>